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sldIdLst>
    <p:sldId id="324" r:id="rId2"/>
    <p:sldId id="337" r:id="rId3"/>
    <p:sldId id="290" r:id="rId4"/>
    <p:sldId id="289" r:id="rId5"/>
    <p:sldId id="336" r:id="rId6"/>
    <p:sldId id="325" r:id="rId7"/>
    <p:sldId id="339" r:id="rId8"/>
    <p:sldId id="322" r:id="rId9"/>
    <p:sldId id="295" r:id="rId10"/>
    <p:sldId id="296" r:id="rId11"/>
    <p:sldId id="311" r:id="rId12"/>
    <p:sldId id="298" r:id="rId13"/>
    <p:sldId id="287" r:id="rId14"/>
    <p:sldId id="273" r:id="rId15"/>
    <p:sldId id="326" r:id="rId16"/>
    <p:sldId id="327" r:id="rId17"/>
    <p:sldId id="328" r:id="rId18"/>
    <p:sldId id="329" r:id="rId19"/>
    <p:sldId id="334" r:id="rId20"/>
    <p:sldId id="282" r:id="rId21"/>
    <p:sldId id="283" r:id="rId22"/>
    <p:sldId id="308" r:id="rId23"/>
    <p:sldId id="310" r:id="rId24"/>
    <p:sldId id="304" r:id="rId25"/>
    <p:sldId id="305" r:id="rId26"/>
    <p:sldId id="313" r:id="rId27"/>
    <p:sldId id="312" r:id="rId28"/>
    <p:sldId id="333" r:id="rId29"/>
    <p:sldId id="288" r:id="rId30"/>
    <p:sldId id="335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00"/>
    <a:srgbClr val="003399"/>
    <a:srgbClr val="CCFFFF"/>
    <a:srgbClr val="66CCFF"/>
    <a:srgbClr val="9933FF"/>
    <a:srgbClr val="99CC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737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C7768F-483B-473F-AABE-5AF0C248DEBB}" type="datetimeFigureOut">
              <a:rPr lang="en-US"/>
              <a:pPr>
                <a:defRPr/>
              </a:pPr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3351A6-E725-4F19-ABDC-5675CB063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358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8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8FC590-4DF4-450A-BAA2-FD35D4866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A99A-6B43-4B1A-BCF9-D98C736C3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0AA3-C819-48C3-805D-D40BAD0E1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455A70-DED4-4F45-B022-621E3151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31EF0-E1A7-4DF2-9E4D-D4693B65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FB23A-E4DA-485A-A223-B783AA69F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F7F4-94D3-4071-A171-49B73712E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2292-51F2-49C5-A76B-004E046BA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8ECC-6668-468F-ADA5-04467614D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E723-112B-4424-9F26-6BDD3DF99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003E-004C-4C67-83C2-4CE3BCEE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F745B-D0C3-4795-9116-C5698C60E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253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E7EB47-C7D9-4831-BA16-9F6C1532F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0668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 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smtClean="0">
                <a:solidFill>
                  <a:schemeClr val="tx1"/>
                </a:solidFill>
              </a:rPr>
              <a:t>INVOLVE &amp; EVOLVE</a:t>
            </a:r>
            <a:endParaRPr 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00" y="2819400"/>
            <a:ext cx="6019800" cy="8191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   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airbus-first-fligh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6538"/>
            <a:ext cx="9144000" cy="70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  <a:latin typeface="Monotype Corsiva" pitchFamily="66" charset="0"/>
              </a:rPr>
              <a:t>          </a:t>
            </a:r>
            <a:r>
              <a:rPr lang="en-US" sz="7200" b="1" dirty="0" smtClean="0">
                <a:solidFill>
                  <a:srgbClr val="FFFF00"/>
                </a:solidFill>
                <a:latin typeface="Monotype Corsiva" pitchFamily="66" charset="0"/>
              </a:rPr>
              <a:t>Create good will</a:t>
            </a: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hakehand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WORKING WITH YOUR CLUB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447800" y="2209800"/>
            <a:ext cx="7696200" cy="3081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GB" sz="2800">
                <a:latin typeface="Arial" charset="0"/>
                <a:cs typeface="Times New Roman" pitchFamily="18" charset="0"/>
              </a:rPr>
              <a:t>UNDERSTAND THE CLUB</a:t>
            </a:r>
          </a:p>
          <a:p>
            <a:pPr algn="l"/>
            <a:endParaRPr lang="en-GB" sz="280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800">
                <a:latin typeface="Arial" charset="0"/>
                <a:cs typeface="Times New Roman" pitchFamily="18" charset="0"/>
              </a:rPr>
              <a:t>GUIDE, ADVISE AND SUPPORT TO ACHIEVE THEIR GOALS</a:t>
            </a:r>
          </a:p>
          <a:p>
            <a:pPr algn="l" eaLnBrk="0" hangingPunct="0"/>
            <a:endParaRPr lang="en-GB" sz="280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800">
                <a:latin typeface="Arial" charset="0"/>
                <a:cs typeface="Times New Roman" pitchFamily="18" charset="0"/>
              </a:rPr>
              <a:t>CHANGE THE OUTLOOK</a:t>
            </a:r>
          </a:p>
          <a:p>
            <a:pPr algn="l" eaLnBrk="0" hangingPunct="0"/>
            <a:endParaRPr lang="en-GB" sz="280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66800" y="0"/>
            <a:ext cx="80772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3200" b="1">
                <a:latin typeface="Arial" charset="0"/>
                <a:cs typeface="Times New Roman" pitchFamily="18" charset="0"/>
              </a:rPr>
              <a:t>COMMON CHALLENGES THAT THE CLUB NEEDS TO OVERCOME</a:t>
            </a:r>
            <a:endParaRPr lang="en-GB" sz="3200" b="1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43000" y="1143000"/>
            <a:ext cx="8001000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latin typeface="Arial" charset="0"/>
                <a:cs typeface="Times New Roman" pitchFamily="18" charset="0"/>
              </a:rPr>
              <a:t>DISORGANISED / INEXPERIENCED CLUB LEADERSHIP</a:t>
            </a:r>
          </a:p>
          <a:p>
            <a:pPr algn="l"/>
            <a:endParaRPr lang="en-GB" sz="2400" b="1" dirty="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400" b="1" dirty="0">
                <a:latin typeface="Arial" charset="0"/>
                <a:cs typeface="Times New Roman" pitchFamily="18" charset="0"/>
              </a:rPr>
              <a:t>LACK OF INFORMATION REGARDING RI &amp; DISTRICT RESOURCES</a:t>
            </a:r>
          </a:p>
          <a:p>
            <a:pPr algn="l" eaLnBrk="0" hangingPunct="0"/>
            <a:endParaRPr lang="en-GB" sz="2400" b="1" dirty="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400" b="1" dirty="0">
                <a:latin typeface="Arial" charset="0"/>
                <a:cs typeface="Times New Roman" pitchFamily="18" charset="0"/>
              </a:rPr>
              <a:t>POOR ADMINISTRATION OF SERVICE PROJECTS AND CLUB FINANCE</a:t>
            </a:r>
          </a:p>
          <a:p>
            <a:pPr algn="l" eaLnBrk="0" hangingPunct="0"/>
            <a:endParaRPr lang="en-GB" sz="2400" b="1" dirty="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400" b="1" dirty="0">
                <a:latin typeface="Arial" charset="0"/>
                <a:cs typeface="Times New Roman" pitchFamily="18" charset="0"/>
              </a:rPr>
              <a:t>IN-ADEQUATE PARTICIPATION IN DISTRICT MEETINGS</a:t>
            </a:r>
          </a:p>
          <a:p>
            <a:pPr algn="l" eaLnBrk="0" hangingPunct="0"/>
            <a:endParaRPr lang="en-GB" sz="2400" b="1" dirty="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400" b="1" dirty="0">
                <a:latin typeface="Arial" charset="0"/>
                <a:cs typeface="Times New Roman" pitchFamily="18" charset="0"/>
              </a:rPr>
              <a:t>INACTIVE MEMBERSHIP</a:t>
            </a:r>
          </a:p>
          <a:p>
            <a:pPr algn="l" eaLnBrk="0" hangingPunct="0"/>
            <a:endParaRPr lang="en-GB" sz="2400" b="1" dirty="0" smtClean="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400" b="1" dirty="0" smtClean="0">
                <a:latin typeface="Arial" charset="0"/>
                <a:cs typeface="Times New Roman" pitchFamily="18" charset="0"/>
              </a:rPr>
              <a:t>INSUFFICIENT </a:t>
            </a:r>
            <a:r>
              <a:rPr lang="en-GB" sz="2400" b="1" dirty="0">
                <a:latin typeface="Arial" charset="0"/>
                <a:cs typeface="Times New Roman" pitchFamily="18" charset="0"/>
              </a:rPr>
              <a:t>SERVICE PROJECTS</a:t>
            </a:r>
            <a:endParaRPr lang="en-GB" sz="2400" b="1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28800"/>
            <a:ext cx="9144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     Use intelligence while taking action.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5" name="Picture 11" descr="buck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6" name="Picture 12" descr="304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766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304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michaelmohr_wideweb__470x305,0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724400" y="32766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1600200"/>
            <a:ext cx="7543800" cy="29686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Intelligence is knowing       consequences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hennai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438" y="0"/>
            <a:ext cx="6024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0" y="19812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/>
              <a:t>Shanivar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Peth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kit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07276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43000" y="457200"/>
            <a:ext cx="8001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3200" b="1">
                <a:latin typeface="Arial" charset="0"/>
                <a:cs typeface="Times New Roman" pitchFamily="18" charset="0"/>
              </a:rPr>
              <a:t>COMMUNICATION</a:t>
            </a:r>
            <a:endParaRPr lang="en-GB" sz="3200" b="1">
              <a:latin typeface="Arial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066800" y="1905000"/>
            <a:ext cx="7543800" cy="350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GB" sz="2800">
                <a:latin typeface="Arial" charset="0"/>
                <a:cs typeface="Times New Roman" pitchFamily="18" charset="0"/>
              </a:rPr>
              <a:t>GATHER INFORMATION ON SUCCESSFUL CLUB PROJECTS</a:t>
            </a:r>
          </a:p>
          <a:p>
            <a:pPr algn="l"/>
            <a:endParaRPr lang="en-GB" sz="280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800">
                <a:latin typeface="Arial" charset="0"/>
                <a:cs typeface="Times New Roman" pitchFamily="18" charset="0"/>
              </a:rPr>
              <a:t>SHARE THEM WITH OTHER CLUBS THROUGH DISTRICT WEB SITE, GML OR DISTRICT PROGRAMMES</a:t>
            </a:r>
          </a:p>
          <a:p>
            <a:pPr algn="l" eaLnBrk="0" hangingPunct="0"/>
            <a:endParaRPr lang="en-GB" sz="280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800">
                <a:latin typeface="Arial" charset="0"/>
                <a:cs typeface="Times New Roman" pitchFamily="18" charset="0"/>
              </a:rPr>
              <a:t>DEVELOP PRESENTATION FOR CLUBS.</a:t>
            </a:r>
            <a:r>
              <a:rPr lang="en-US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066800" y="609600"/>
            <a:ext cx="8077200" cy="1128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3200" b="1">
                <a:latin typeface="Arial" charset="0"/>
                <a:cs typeface="Times New Roman" pitchFamily="18" charset="0"/>
              </a:rPr>
              <a:t>FACTORS YOU SHOULD KEEP IN MIND WHEN DEVELOPING A PRESENTATION</a:t>
            </a:r>
            <a:r>
              <a:rPr lang="en-US" sz="3600" b="1"/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066800" y="2438400"/>
            <a:ext cx="8077200" cy="3081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GB" sz="2800" dirty="0">
                <a:latin typeface="Arial" charset="0"/>
                <a:cs typeface="Times New Roman" pitchFamily="18" charset="0"/>
              </a:rPr>
              <a:t>SHOULD INSPIRE INTEREST</a:t>
            </a:r>
          </a:p>
          <a:p>
            <a:pPr algn="l"/>
            <a:endParaRPr lang="en-GB" sz="2800" dirty="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800" dirty="0">
                <a:latin typeface="Arial" charset="0"/>
                <a:cs typeface="Times New Roman" pitchFamily="18" charset="0"/>
              </a:rPr>
              <a:t>SHOULD BE BRIEF: AVOID USE OF JARGONS</a:t>
            </a:r>
          </a:p>
          <a:p>
            <a:pPr algn="l" eaLnBrk="0" hangingPunct="0"/>
            <a:endParaRPr lang="en-GB" sz="2800" dirty="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800" dirty="0">
                <a:latin typeface="Arial" charset="0"/>
                <a:cs typeface="Times New Roman" pitchFamily="18" charset="0"/>
              </a:rPr>
              <a:t>BE ORIGINAL</a:t>
            </a:r>
          </a:p>
          <a:p>
            <a:pPr algn="l" eaLnBrk="0" hangingPunct="0"/>
            <a:endParaRPr lang="en-GB" sz="2800" dirty="0"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en-GB" sz="2800" dirty="0">
                <a:latin typeface="Arial" charset="0"/>
                <a:cs typeface="Times New Roman" pitchFamily="18" charset="0"/>
              </a:rPr>
              <a:t>SUMMARISE </a:t>
            </a:r>
            <a:r>
              <a:rPr lang="en-GB" sz="2800" dirty="0" smtClean="0">
                <a:latin typeface="Arial" charset="0"/>
                <a:cs typeface="Times New Roman" pitchFamily="18" charset="0"/>
              </a:rPr>
              <a:t> MAIN  </a:t>
            </a:r>
            <a:r>
              <a:rPr lang="en-GB" sz="2800" dirty="0">
                <a:latin typeface="Arial" charset="0"/>
                <a:cs typeface="Times New Roman" pitchFamily="18" charset="0"/>
              </a:rPr>
              <a:t>POINTS</a:t>
            </a:r>
            <a:r>
              <a:rPr lang="en-US" sz="28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  <a:latin typeface="Monotype Corsiva" pitchFamily="66" charset="0"/>
              </a:rPr>
              <a:t>       Have faith in your ideas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ar-dancers-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30400"/>
            <a:ext cx="51816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795771-Hindu-Temple--Little-India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46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Faith!</a:t>
            </a:r>
            <a:br>
              <a:rPr lang="en-US" sz="6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en-US" sz="60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What is faith ?</a:t>
            </a: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0010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9144000" cy="12954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6000" b="1">
                <a:solidFill>
                  <a:srgbClr val="FFFF00"/>
                </a:solidFill>
                <a:latin typeface="Monotype Corsiva" pitchFamily="66" charset="0"/>
              </a:rPr>
              <a:t>Perception of integrity</a:t>
            </a: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Newspaper_vend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533400"/>
            <a:ext cx="5638800" cy="4067175"/>
          </a:xfr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105400"/>
            <a:ext cx="88201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>
                <a:solidFill>
                  <a:srgbClr val="FFFF00"/>
                </a:solidFill>
                <a:latin typeface="Monotype Corsiva" pitchFamily="66" charset="0"/>
              </a:rPr>
              <a:t>Why should I let his rude behavior dictate my politeness</a:t>
            </a:r>
          </a:p>
        </p:txBody>
      </p:sp>
    </p:spTree>
  </p:cSld>
  <p:clrMapOvr>
    <a:masterClrMapping/>
  </p:clrMapOvr>
  <p:transition spd="med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19200"/>
            <a:ext cx="80010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b="1" dirty="0" smtClean="0"/>
              <a:t>Best relations do not need Promises, Terms or Conditions.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85800" y="28956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They just need two wonderful persons.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5800" y="43434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One who can trust &amp; other who can understand.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downlo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7010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Your are 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not</a:t>
            </a:r>
          </a:p>
          <a:p>
            <a:pPr algn="l">
              <a:defRPr/>
            </a:pP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just a key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algn="l">
              <a:defRPr/>
            </a:pP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You 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are the </a:t>
            </a:r>
            <a:endParaRPr lang="en-US" sz="4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l">
              <a:defRPr/>
            </a:pP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Master Key.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98976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812925" y="1768475"/>
            <a:ext cx="184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sz="3200"/>
          </a:p>
        </p:txBody>
      </p:sp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7162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Wish you all the best for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58788" y="3886200"/>
            <a:ext cx="868521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5400" dirty="0" smtClean="0"/>
              <a:t>2016-17 </a:t>
            </a:r>
            <a:endParaRPr lang="en-US" sz="5400" dirty="0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648200" y="5486400"/>
            <a:ext cx="4191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PDG Bansi Dhurandhar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animBg="1"/>
      <p:bldP spid="129028" grpId="0" autoUpdateAnimBg="0"/>
      <p:bldP spid="1290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0"/>
            <a:ext cx="47697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 are the key</a:t>
            </a:r>
          </a:p>
        </p:txBody>
      </p:sp>
      <p:pic>
        <p:nvPicPr>
          <p:cNvPr id="5123" name="Picture 3" descr="images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5505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438400" y="1600200"/>
            <a:ext cx="3886200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Oval 6"/>
          <p:cNvSpPr>
            <a:spLocks noChangeArrowheads="1"/>
          </p:cNvSpPr>
          <p:nvPr/>
        </p:nvSpPr>
        <p:spPr bwMode="auto">
          <a:xfrm>
            <a:off x="2438400" y="1600200"/>
            <a:ext cx="3048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7"/>
          <p:cNvSpPr>
            <a:spLocks noChangeArrowheads="1"/>
          </p:cNvSpPr>
          <p:nvPr/>
        </p:nvSpPr>
        <p:spPr bwMode="auto">
          <a:xfrm>
            <a:off x="4114800" y="1600200"/>
            <a:ext cx="3048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8"/>
          <p:cNvSpPr>
            <a:spLocks noChangeArrowheads="1"/>
          </p:cNvSpPr>
          <p:nvPr/>
        </p:nvSpPr>
        <p:spPr bwMode="auto">
          <a:xfrm>
            <a:off x="6019800" y="1600200"/>
            <a:ext cx="3048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10"/>
          <p:cNvSpPr>
            <a:spLocks noChangeArrowheads="1"/>
          </p:cNvSpPr>
          <p:nvPr/>
        </p:nvSpPr>
        <p:spPr bwMode="auto">
          <a:xfrm>
            <a:off x="2438400" y="3276600"/>
            <a:ext cx="3048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11"/>
          <p:cNvSpPr>
            <a:spLocks noChangeArrowheads="1"/>
          </p:cNvSpPr>
          <p:nvPr/>
        </p:nvSpPr>
        <p:spPr bwMode="auto">
          <a:xfrm>
            <a:off x="4114800" y="3276600"/>
            <a:ext cx="3048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12"/>
          <p:cNvSpPr>
            <a:spLocks noChangeArrowheads="1"/>
          </p:cNvSpPr>
          <p:nvPr/>
        </p:nvSpPr>
        <p:spPr bwMode="auto">
          <a:xfrm>
            <a:off x="6019800" y="3276600"/>
            <a:ext cx="3048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14"/>
          <p:cNvSpPr>
            <a:spLocks noChangeArrowheads="1"/>
          </p:cNvSpPr>
          <p:nvPr/>
        </p:nvSpPr>
        <p:spPr bwMode="auto">
          <a:xfrm>
            <a:off x="2438400" y="4953000"/>
            <a:ext cx="3048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5"/>
          <p:cNvSpPr>
            <a:spLocks noChangeArrowheads="1"/>
          </p:cNvSpPr>
          <p:nvPr/>
        </p:nvSpPr>
        <p:spPr bwMode="auto">
          <a:xfrm>
            <a:off x="4114800" y="4953000"/>
            <a:ext cx="3048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6"/>
          <p:cNvSpPr>
            <a:spLocks noChangeArrowheads="1"/>
          </p:cNvSpPr>
          <p:nvPr/>
        </p:nvSpPr>
        <p:spPr bwMode="auto">
          <a:xfrm>
            <a:off x="6019800" y="4953000"/>
            <a:ext cx="3048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Line 17"/>
          <p:cNvSpPr>
            <a:spLocks noChangeShapeType="1"/>
          </p:cNvSpPr>
          <p:nvPr/>
        </p:nvSpPr>
        <p:spPr bwMode="auto">
          <a:xfrm flipV="1">
            <a:off x="2590800" y="1828800"/>
            <a:ext cx="3581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4" name="Line 18"/>
          <p:cNvSpPr>
            <a:spLocks noChangeShapeType="1"/>
          </p:cNvSpPr>
          <p:nvPr/>
        </p:nvSpPr>
        <p:spPr bwMode="auto">
          <a:xfrm>
            <a:off x="6172200" y="18288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 flipV="1">
            <a:off x="2590800" y="1828800"/>
            <a:ext cx="5410200" cy="480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2590800" y="51816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>
            <a:off x="2590800" y="1828800"/>
            <a:ext cx="0" cy="3352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8" name="Line 22"/>
          <p:cNvSpPr>
            <a:spLocks noChangeShapeType="1"/>
          </p:cNvSpPr>
          <p:nvPr/>
        </p:nvSpPr>
        <p:spPr bwMode="auto">
          <a:xfrm>
            <a:off x="2667000" y="1905000"/>
            <a:ext cx="3505200" cy="3276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  <p:bldP spid="126994" grpId="0" animBg="1"/>
      <p:bldP spid="126995" grpId="0" animBg="1"/>
      <p:bldP spid="126996" grpId="0" animBg="1"/>
      <p:bldP spid="126997" grpId="0" animBg="1"/>
      <p:bldP spid="1269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0668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    </a:t>
            </a:r>
            <a:r>
              <a:rPr lang="en-US" sz="4800" b="1" dirty="0" smtClean="0">
                <a:solidFill>
                  <a:schemeClr val="tx1"/>
                </a:solidFill>
              </a:rPr>
              <a:t>Look beyond yourself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00" y="2819400"/>
            <a:ext cx="6019800" cy="8191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en-US" sz="3600" dirty="0" smtClean="0">
                <a:solidFill>
                  <a:srgbClr val="FFFF00"/>
                </a:solidFill>
              </a:rPr>
              <a:t>Extrapolate your ideas….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219200"/>
            <a:ext cx="91440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       “VALUE OF TRAINING”</a:t>
            </a:r>
          </a:p>
        </p:txBody>
      </p:sp>
      <p:sp>
        <p:nvSpPr>
          <p:cNvPr id="111620" name="Rectangle 4"/>
          <p:cNvSpPr>
            <a:spLocks noRot="1" noChangeArrowheads="1"/>
          </p:cNvSpPr>
          <p:nvPr/>
        </p:nvSpPr>
        <p:spPr bwMode="auto">
          <a:xfrm>
            <a:off x="0" y="3200400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1621" name="Rectangle 5"/>
          <p:cNvSpPr>
            <a:spLocks noRot="1" noChangeArrowheads="1"/>
          </p:cNvSpPr>
          <p:nvPr/>
        </p:nvSpPr>
        <p:spPr bwMode="auto">
          <a:xfrm>
            <a:off x="0" y="3505200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Training is invaluable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286000" y="2374900"/>
            <a:ext cx="4111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FF00"/>
                </a:solidFill>
                <a:latin typeface="Monotype Corsiva" pitchFamily="66" charset="0"/>
              </a:rPr>
              <a:t>Confidence</a:t>
            </a:r>
          </a:p>
        </p:txBody>
      </p:sp>
    </p:spTree>
  </p:cSld>
  <p:clrMapOvr>
    <a:masterClrMapping/>
  </p:clrMapOvr>
  <p:transition spd="med" advClick="0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409</TotalTime>
  <Words>228</Words>
  <Application>Microsoft Office PowerPoint</Application>
  <PresentationFormat>On-screen Show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Azure</vt:lpstr>
      <vt:lpstr>                         INVOLVE &amp; EVOLVE</vt:lpstr>
      <vt:lpstr>Slide 2</vt:lpstr>
      <vt:lpstr>Slide 3</vt:lpstr>
      <vt:lpstr>Slide 4</vt:lpstr>
      <vt:lpstr>Slide 5</vt:lpstr>
      <vt:lpstr>Slide 6</vt:lpstr>
      <vt:lpstr>            Look beyond yourself</vt:lpstr>
      <vt:lpstr>       “VALUE OF TRAINING”</vt:lpstr>
      <vt:lpstr>Slide 9</vt:lpstr>
      <vt:lpstr>Slide 10</vt:lpstr>
      <vt:lpstr>          Create good will</vt:lpstr>
      <vt:lpstr>Slide 12</vt:lpstr>
      <vt:lpstr>Slide 13</vt:lpstr>
      <vt:lpstr>Slide 14</vt:lpstr>
      <vt:lpstr>     Use intelligence while taking action.</vt:lpstr>
      <vt:lpstr>Slide 16</vt:lpstr>
      <vt:lpstr>Slide 17</vt:lpstr>
      <vt:lpstr>Intelligence is knowing       consequences</vt:lpstr>
      <vt:lpstr>Slide 19</vt:lpstr>
      <vt:lpstr>Slide 20</vt:lpstr>
      <vt:lpstr>Slide 21</vt:lpstr>
      <vt:lpstr>       Have faith in your ideas</vt:lpstr>
      <vt:lpstr>Slide 23</vt:lpstr>
      <vt:lpstr>                Faith!                 What is faith ?</vt:lpstr>
      <vt:lpstr>Slide 25</vt:lpstr>
      <vt:lpstr>Slide 26</vt:lpstr>
      <vt:lpstr>Slide 27</vt:lpstr>
      <vt:lpstr>Slide 28</vt:lpstr>
      <vt:lpstr>Slide 29</vt:lpstr>
      <vt:lpstr>Slide 30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PIII</dc:creator>
  <cp:lastModifiedBy>bansi</cp:lastModifiedBy>
  <cp:revision>114</cp:revision>
  <dcterms:created xsi:type="dcterms:W3CDTF">2003-03-05T05:59:45Z</dcterms:created>
  <dcterms:modified xsi:type="dcterms:W3CDTF">2016-03-25T11:48:42Z</dcterms:modified>
</cp:coreProperties>
</file>