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1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12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13.xml" ContentType="application/vnd.openxmlformats-officedocument.theme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  <p:sldMasterId id="2147483926" r:id="rId4"/>
    <p:sldMasterId id="2147483933" r:id="rId5"/>
    <p:sldMasterId id="2147483965" r:id="rId6"/>
    <p:sldMasterId id="2147483973" r:id="rId7"/>
    <p:sldMasterId id="2147483991" r:id="rId8"/>
    <p:sldMasterId id="2147484009" r:id="rId9"/>
    <p:sldMasterId id="2147484027" r:id="rId10"/>
    <p:sldMasterId id="2147484045" r:id="rId11"/>
    <p:sldMasterId id="2147484111" r:id="rId12"/>
    <p:sldMasterId id="2147484177" r:id="rId13"/>
    <p:sldMasterId id="2147484243" r:id="rId14"/>
  </p:sldMasterIdLst>
  <p:notesMasterIdLst>
    <p:notesMasterId r:id="rId43"/>
  </p:notesMasterIdLst>
  <p:handoutMasterIdLst>
    <p:handoutMasterId r:id="rId44"/>
  </p:handoutMasterIdLst>
  <p:sldIdLst>
    <p:sldId id="361" r:id="rId15"/>
    <p:sldId id="475" r:id="rId16"/>
    <p:sldId id="476" r:id="rId17"/>
    <p:sldId id="477" r:id="rId18"/>
    <p:sldId id="478" r:id="rId19"/>
    <p:sldId id="479" r:id="rId20"/>
    <p:sldId id="480" r:id="rId21"/>
    <p:sldId id="481" r:id="rId22"/>
    <p:sldId id="446" r:id="rId23"/>
    <p:sldId id="407" r:id="rId24"/>
    <p:sldId id="424" r:id="rId25"/>
    <p:sldId id="445" r:id="rId26"/>
    <p:sldId id="447" r:id="rId27"/>
    <p:sldId id="465" r:id="rId28"/>
    <p:sldId id="448" r:id="rId29"/>
    <p:sldId id="451" r:id="rId30"/>
    <p:sldId id="452" r:id="rId31"/>
    <p:sldId id="466" r:id="rId32"/>
    <p:sldId id="453" r:id="rId33"/>
    <p:sldId id="454" r:id="rId34"/>
    <p:sldId id="467" r:id="rId35"/>
    <p:sldId id="458" r:id="rId36"/>
    <p:sldId id="460" r:id="rId37"/>
    <p:sldId id="461" r:id="rId38"/>
    <p:sldId id="462" r:id="rId39"/>
    <p:sldId id="457" r:id="rId40"/>
    <p:sldId id="482" r:id="rId41"/>
    <p:sldId id="435" r:id="rId4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ni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B5C"/>
    <a:srgbClr val="005DAA"/>
    <a:srgbClr val="58585A"/>
    <a:srgbClr val="FF7600"/>
    <a:srgbClr val="872175"/>
    <a:srgbClr val="009999"/>
    <a:srgbClr val="00AEEF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99105" autoAdjust="0"/>
  </p:normalViewPr>
  <p:slideViewPr>
    <p:cSldViewPr>
      <p:cViewPr varScale="1">
        <p:scale>
          <a:sx n="92" d="100"/>
          <a:sy n="92" d="100"/>
        </p:scale>
        <p:origin x="1356" y="90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6228"/>
    </p:cViewPr>
  </p:sorterViewPr>
  <p:notesViewPr>
    <p:cSldViewPr>
      <p:cViewPr>
        <p:scale>
          <a:sx n="100" d="100"/>
          <a:sy n="100" d="100"/>
        </p:scale>
        <p:origin x="-1560" y="216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presProps" Target="presProp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726" eaLnBrk="0" hangingPunct="0">
              <a:defRPr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726" eaLnBrk="0" hangingPunct="0">
              <a:defRPr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726" eaLnBrk="0" hangingPunct="0">
              <a:defRPr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726" eaLnBrk="0" hangingPunct="0">
              <a:defRPr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fld id="{B46283D8-E0E4-40B5-8F21-FCC72D5BB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8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726" eaLnBrk="0" hangingPunct="0">
              <a:defRPr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726" eaLnBrk="0" hangingPunct="0">
              <a:defRPr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3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726" eaLnBrk="0" hangingPunct="0">
              <a:defRPr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726" eaLnBrk="0" hangingPunct="0">
              <a:defRPr sz="1200"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fld id="{B9A6CF4D-59C9-4A7E-97AA-7F865792E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10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2534FD19-8963-4DE4-B7F4-0FE002BE6E4C}" type="slidenum">
              <a:rPr lang="en-US" smtClean="0">
                <a:latin typeface="Arial" charset="0"/>
                <a:ea typeface="ヒラギノ角ゴ Pro W3"/>
                <a:cs typeface="ヒラギノ角ゴ Pro W3"/>
              </a:rPr>
              <a:pPr defTabSz="930275"/>
              <a:t>1</a:t>
            </a:fld>
            <a:endParaRPr lang="en-US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marL="171425" indent="-171425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ea typeface="ヒラギノ角ゴ Pro W3" pitchFamily="-84" charset="-128"/>
                <a:cs typeface="Arial" panose="020B0604020202020204" pitchFamily="34" charset="0"/>
              </a:rPr>
              <a:t>Welcome – I am Pam Weaver, your district administrator. We are going to spend a few minutes doing an overview of some things that are available on the Rotary International Website – in My Rotary</a:t>
            </a:r>
          </a:p>
          <a:p>
            <a:pPr marL="171425" indent="-171425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ea typeface="ヒラギノ角ゴ Pro W3" pitchFamily="-84" charset="-128"/>
                <a:cs typeface="Arial" panose="020B0604020202020204" pitchFamily="34" charset="0"/>
              </a:rPr>
              <a:t>Questions: Ask them! I may not know the answer, but chances are good that someone in the room will.</a:t>
            </a:r>
          </a:p>
          <a:p>
            <a:pPr marL="171425" indent="-171425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panose="020B0604020202020204" pitchFamily="34" charset="0"/>
                <a:ea typeface="ヒラギノ角ゴ Pro W3" pitchFamily="-84" charset="-128"/>
                <a:cs typeface="Arial" panose="020B0604020202020204" pitchFamily="34" charset="0"/>
              </a:rPr>
              <a:t>This is really just an introduction to what is available – you will need to explore in more depth on your own later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dirty="0">
              <a:latin typeface="Arial" panose="020B0604020202020204" pitchFamily="34" charset="0"/>
              <a:ea typeface="ヒラギノ角ゴ Pro W3" pitchFamily="-84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b="1" dirty="0" smtClean="0">
                <a:latin typeface="Arial" panose="020B0604020202020204" pitchFamily="34" charset="0"/>
                <a:ea typeface="ヒラギノ角ゴ Pro W3" pitchFamily="-84" charset="-128"/>
                <a:cs typeface="Arial" panose="020B0604020202020204" pitchFamily="34" charset="0"/>
              </a:rPr>
              <a:t>[CLICK]</a:t>
            </a:r>
          </a:p>
        </p:txBody>
      </p:sp>
    </p:spTree>
    <p:extLst>
      <p:ext uri="{BB962C8B-B14F-4D97-AF65-F5344CB8AC3E}">
        <p14:creationId xmlns:p14="http://schemas.microsoft.com/office/powerpoint/2010/main" val="3468429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17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u="sng" smtClean="0">
                <a:latin typeface="Arial" charset="0"/>
                <a:ea typeface="ヒラギノ角ゴ Pro W3"/>
                <a:cs typeface="ヒラギノ角ゴ Pro W3"/>
              </a:rPr>
              <a:t>WHERE is Rotary Club Central located</a:t>
            </a:r>
            <a:r>
              <a:rPr lang="en-US" smtClean="0">
                <a:latin typeface="Arial" charset="0"/>
                <a:ea typeface="ヒラギノ角ゴ Pro W3"/>
                <a:cs typeface="ヒラギノ角ゴ Pro W3"/>
              </a:rPr>
              <a:t>?</a:t>
            </a:r>
          </a:p>
          <a:p>
            <a:endParaRPr lang="en-US" u="sng" smtClean="0">
              <a:latin typeface="Arial" charset="0"/>
              <a:ea typeface="ヒラギノ角ゴ Pro W3"/>
              <a:cs typeface="ヒラギノ角ゴ Pro W3"/>
            </a:endParaRPr>
          </a:p>
          <a:p>
            <a:r>
              <a:rPr lang="en-US" smtClean="0">
                <a:latin typeface="Arial" charset="0"/>
                <a:ea typeface="ヒラギノ角ゴ Pro W3"/>
                <a:cs typeface="ヒラギノ角ゴ Pro W3"/>
              </a:rPr>
              <a:t>It’s accessible on My Rotary – the member area of Rotary.org.</a:t>
            </a:r>
          </a:p>
          <a:p>
            <a:endParaRPr lang="en-US" smtClean="0">
              <a:latin typeface="Arial" charset="0"/>
              <a:ea typeface="ヒラギノ角ゴ Pro W3"/>
              <a:cs typeface="ヒラギノ角ゴ Pro W3"/>
            </a:endParaRPr>
          </a:p>
          <a:p>
            <a:r>
              <a:rPr lang="en-US" b="1" smtClean="0">
                <a:latin typeface="Arial" charset="0"/>
                <a:ea typeface="ヒラギノ角ゴ Pro W3"/>
                <a:cs typeface="ヒラギノ角ゴ Pro W3"/>
              </a:rPr>
              <a:t>[CLICK]</a:t>
            </a:r>
            <a:r>
              <a:rPr lang="en-US" smtClean="0">
                <a:latin typeface="Arial" charset="0"/>
                <a:ea typeface="ヒラギノ角ゴ Pro W3"/>
                <a:cs typeface="ヒラギノ角ゴ Pro W3"/>
              </a:rPr>
              <a:t> </a:t>
            </a:r>
          </a:p>
        </p:txBody>
      </p:sp>
      <p:sp>
        <p:nvSpPr>
          <p:cNvPr id="371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D503DC1F-B5FE-409D-BB95-BCC1F6DE52C3}" type="slidenum">
              <a:rPr lang="en-US" smtClean="0">
                <a:solidFill>
                  <a:srgbClr val="000000"/>
                </a:solidFill>
                <a:latin typeface="Arial" charset="0"/>
                <a:ea typeface="ヒラギノ角ゴ Pro W3"/>
                <a:cs typeface="ヒラギノ角ゴ Pro W3"/>
              </a:rPr>
              <a:pPr defTabSz="930275"/>
              <a:t>10</a:t>
            </a:fld>
            <a:endParaRPr lang="en-US" smtClean="0">
              <a:solidFill>
                <a:srgbClr val="000000"/>
              </a:solidFill>
              <a:latin typeface="Arial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916764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1" name="Rectangle 1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7376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/>
            <a:r>
              <a:rPr lang="en-US" u="sng" smtClean="0">
                <a:latin typeface="Arial" charset="0"/>
                <a:ea typeface="ヒラギノ角ゴ Pro W3"/>
                <a:cs typeface="ヒラギノ角ゴ Pro W3"/>
              </a:rPr>
              <a:t>Register or Sign In to My Rotary</a:t>
            </a:r>
          </a:p>
          <a:p>
            <a:pPr eaLnBrk="1"/>
            <a:endParaRPr lang="en-US" smtClean="0">
              <a:latin typeface="Arial" charset="0"/>
              <a:ea typeface="ヒラギノ角ゴ Pro W3"/>
              <a:cs typeface="ヒラギノ角ゴ Pro W3"/>
            </a:endParaRPr>
          </a:p>
          <a:p>
            <a:pPr eaLnBrk="1"/>
            <a:r>
              <a:rPr lang="en-US" smtClean="0">
                <a:latin typeface="Arial" charset="0"/>
                <a:ea typeface="ヒラギノ角ゴ Pro W3"/>
                <a:cs typeface="ヒラギノ角ゴ Pro W3"/>
              </a:rPr>
              <a:t>If you or one of your club presidents have not yet registered you (they)  just click on the Sign In/Register button, then Create an Account. </a:t>
            </a:r>
            <a:r>
              <a:rPr lang="en-US" b="1" smtClean="0">
                <a:latin typeface="Arial" charset="0"/>
                <a:ea typeface="ヒラギノ角ゴ Pro W3"/>
                <a:cs typeface="ヒラギノ角ゴ Pro W3"/>
              </a:rPr>
              <a:t>[CLICK]</a:t>
            </a:r>
            <a:endParaRPr lang="en-US" smtClean="0">
              <a:latin typeface="Arial" charset="0"/>
              <a:ea typeface="ヒラギノ角ゴ Pro W3"/>
              <a:cs typeface="ヒラギノ角ゴ Pro W3"/>
            </a:endParaRPr>
          </a:p>
          <a:p>
            <a:pPr eaLnBrk="1"/>
            <a:endParaRPr lang="en-US" altLang="ja-JP" smtClean="0">
              <a:latin typeface="Arial" charset="0"/>
              <a:ea typeface="ヒラギノ角ゴ Pro W3"/>
              <a:cs typeface="ヒラギノ角ゴ Pro W3"/>
            </a:endParaRPr>
          </a:p>
          <a:p>
            <a:pPr eaLnBrk="1"/>
            <a:r>
              <a:rPr lang="en-US" altLang="ja-JP" smtClean="0">
                <a:latin typeface="Arial" charset="0"/>
                <a:ea typeface="ヒラギノ角ゴ Pro W3"/>
                <a:cs typeface="ヒラギノ角ゴ Pro W3"/>
              </a:rPr>
              <a:t>Once you enter your name and email, and confirm you’re over 18, you’ll receive an email with a link to set your password. </a:t>
            </a:r>
            <a:r>
              <a:rPr lang="en-US" smtClean="0">
                <a:latin typeface="Arial" charset="0"/>
                <a:ea typeface="ヒラギノ角ゴ Pro W3"/>
                <a:cs typeface="ヒラギノ角ゴ Pro W3"/>
              </a:rPr>
              <a:t>If you do not receive the email within 24 hours just check your spam or junk folder. </a:t>
            </a:r>
          </a:p>
          <a:p>
            <a:pPr eaLnBrk="1"/>
            <a:endParaRPr lang="en-US" smtClean="0">
              <a:latin typeface="Arial" charset="0"/>
              <a:ea typeface="ヒラギノ角ゴ Pro W3"/>
              <a:cs typeface="ヒラギノ角ゴ Pro W3"/>
            </a:endParaRPr>
          </a:p>
          <a:p>
            <a:pPr eaLnBrk="1"/>
            <a:r>
              <a:rPr lang="en-US" b="1" smtClean="0">
                <a:latin typeface="Arial" charset="0"/>
                <a:ea typeface="ヒラギノ角ゴ Pro W3"/>
                <a:cs typeface="ヒラギノ角ゴ Pro W3"/>
              </a:rPr>
              <a:t>[CLICK]</a:t>
            </a:r>
          </a:p>
        </p:txBody>
      </p:sp>
    </p:spTree>
    <p:extLst>
      <p:ext uri="{BB962C8B-B14F-4D97-AF65-F5344CB8AC3E}">
        <p14:creationId xmlns:p14="http://schemas.microsoft.com/office/powerpoint/2010/main" val="199985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58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3758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7B8BE054-3376-45CC-BC82-B1497D3CB0EF}" type="slidenum">
              <a:rPr lang="en-US" smtClean="0">
                <a:latin typeface="Arial" charset="0"/>
                <a:ea typeface="ヒラギノ角ゴ Pro W3"/>
                <a:cs typeface="ヒラギノ角ゴ Pro W3"/>
              </a:rPr>
              <a:pPr defTabSz="930275"/>
              <a:t>12</a:t>
            </a:fld>
            <a:endParaRPr lang="en-US" smtClean="0">
              <a:latin typeface="Arial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04988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73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  <a:ea typeface="ヒラギノ角ゴ Pro W3"/>
                <a:cs typeface="ヒラギノ角ゴ Pro W3"/>
              </a:rPr>
              <a:t>You will always begin on the Your Club tab </a:t>
            </a:r>
            <a:r>
              <a:rPr lang="en-US" b="1" smtClean="0">
                <a:latin typeface="Arial" charset="0"/>
                <a:ea typeface="ヒラギノ角ゴ Pro W3"/>
                <a:cs typeface="ヒラギノ角ゴ Pro W3"/>
              </a:rPr>
              <a:t>[CLICK]</a:t>
            </a:r>
            <a:r>
              <a:rPr lang="en-US" smtClean="0">
                <a:latin typeface="Arial" charset="0"/>
                <a:ea typeface="ヒラギノ角ゴ Pro W3"/>
                <a:cs typeface="ヒラギノ角ゴ Pro W3"/>
              </a:rPr>
              <a:t>.  </a:t>
            </a:r>
          </a:p>
          <a:p>
            <a:endParaRPr lang="en-US" smtClean="0">
              <a:latin typeface="Arial" charset="0"/>
              <a:ea typeface="ヒラギノ角ゴ Pro W3"/>
              <a:cs typeface="ヒラギノ角ゴ Pro W3"/>
            </a:endParaRPr>
          </a:p>
          <a:p>
            <a:r>
              <a:rPr lang="en-US" smtClean="0">
                <a:latin typeface="Arial" charset="0"/>
                <a:ea typeface="ヒラギノ角ゴ Pro W3"/>
                <a:cs typeface="ヒラギノ角ゴ Pro W3"/>
              </a:rPr>
              <a:t>On this tab, you can </a:t>
            </a:r>
            <a:r>
              <a:rPr lang="en-US" u="sng" smtClean="0">
                <a:latin typeface="Arial" charset="0"/>
                <a:ea typeface="ヒラギノ角ゴ Pro W3"/>
                <a:cs typeface="ヒラギノ角ゴ Pro W3"/>
              </a:rPr>
              <a:t>View membership, communications &amp; public relations goals</a:t>
            </a:r>
            <a:r>
              <a:rPr lang="en-US" smtClean="0">
                <a:latin typeface="Arial" charset="0"/>
                <a:ea typeface="ヒラギノ角ゴ Pro W3"/>
                <a:cs typeface="ヒラギノ角ゴ Pro W3"/>
              </a:rPr>
              <a:t> for your club. Most of the clubs in our district are only using the membership section.</a:t>
            </a:r>
          </a:p>
          <a:p>
            <a:endParaRPr lang="en-US" smtClean="0">
              <a:latin typeface="Arial" charset="0"/>
              <a:ea typeface="ヒラギノ角ゴ Pro W3"/>
              <a:cs typeface="ヒラギノ角ゴ Pro W3"/>
            </a:endParaRPr>
          </a:p>
          <a:p>
            <a:r>
              <a:rPr lang="en-US" b="1" smtClean="0">
                <a:latin typeface="Arial" charset="0"/>
                <a:ea typeface="ヒラギノ角ゴ Pro W3"/>
                <a:cs typeface="ヒラギノ角ゴ Pro W3"/>
              </a:rPr>
              <a:t>[CLICK] </a:t>
            </a:r>
            <a:r>
              <a:rPr lang="en-US" smtClean="0">
                <a:latin typeface="Arial" charset="0"/>
                <a:ea typeface="ヒラギノ角ゴ Pro W3"/>
                <a:cs typeface="ヒラギノ角ゴ Pro W3"/>
              </a:rPr>
              <a:t>We start with the Trends section which shows your club’s membership retention over the last five years. </a:t>
            </a:r>
          </a:p>
          <a:p>
            <a:endParaRPr lang="en-US" smtClean="0">
              <a:latin typeface="Arial" charset="0"/>
              <a:ea typeface="ヒラギノ角ゴ Pro W3"/>
              <a:cs typeface="ヒラギノ角ゴ Pro W3"/>
            </a:endParaRPr>
          </a:p>
          <a:p>
            <a:r>
              <a:rPr lang="en-US" smtClean="0">
                <a:latin typeface="Arial" charset="0"/>
                <a:ea typeface="ヒラギノ角ゴ Pro W3"/>
                <a:cs typeface="ヒラギノ角ゴ Pro W3"/>
              </a:rPr>
              <a:t>Scrolling down further….</a:t>
            </a:r>
          </a:p>
          <a:p>
            <a:endParaRPr lang="en-US" smtClean="0">
              <a:latin typeface="Arial" charset="0"/>
              <a:ea typeface="ヒラギノ角ゴ Pro W3"/>
              <a:cs typeface="ヒラギノ角ゴ Pro W3"/>
            </a:endParaRPr>
          </a:p>
          <a:p>
            <a:r>
              <a:rPr lang="en-US" b="1" smtClean="0">
                <a:latin typeface="Arial" charset="0"/>
                <a:ea typeface="ヒラギノ角ゴ Pro W3"/>
                <a:cs typeface="ヒラギノ角ゴ Pro W3"/>
              </a:rPr>
              <a:t>[CLICK]</a:t>
            </a:r>
          </a:p>
        </p:txBody>
      </p:sp>
      <p:sp>
        <p:nvSpPr>
          <p:cNvPr id="397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95527252-1DAE-474C-9DAC-484674F424A2}" type="slidenum">
              <a:rPr lang="en-US" smtClean="0">
                <a:solidFill>
                  <a:srgbClr val="000000"/>
                </a:solidFill>
                <a:latin typeface="Arial" charset="0"/>
                <a:ea typeface="ヒラギノ角ゴ Pro W3"/>
                <a:cs typeface="ヒラギノ角ゴ Pro W3"/>
              </a:rPr>
              <a:pPr defTabSz="930275"/>
              <a:t>22</a:t>
            </a:fld>
            <a:endParaRPr lang="en-US" smtClean="0">
              <a:solidFill>
                <a:srgbClr val="000000"/>
              </a:solidFill>
              <a:latin typeface="Arial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16762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1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451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9273A6D7-0C74-4FE1-ACAC-D85A7F69C70B}" type="slidenum">
              <a:rPr lang="en-US" smtClean="0">
                <a:latin typeface="Arial" charset="0"/>
                <a:ea typeface="ヒラギノ角ゴ Pro W3"/>
                <a:cs typeface="ヒラギノ角ゴ Pro W3"/>
              </a:rPr>
              <a:pPr defTabSz="930275"/>
              <a:t>28</a:t>
            </a:fld>
            <a:endParaRPr lang="en-US" smtClean="0">
              <a:latin typeface="Arial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750388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969950"/>
            <a:ext cx="1182100" cy="854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943600"/>
            <a:ext cx="1228436" cy="921327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969950"/>
            <a:ext cx="1182100" cy="854659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969950"/>
            <a:ext cx="1182100" cy="854659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88125" y="6308725"/>
            <a:ext cx="2133600" cy="365125"/>
          </a:xfrm>
        </p:spPr>
        <p:txBody>
          <a:bodyPr/>
          <a:lstStyle>
            <a:lvl1pPr algn="r" eaLnBrk="1" hangingPunct="1">
              <a:defRPr sz="1200">
                <a:solidFill>
                  <a:srgbClr val="958D85">
                    <a:tint val="75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17ED339-D9BE-421D-8FA9-D7581091A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eaLnBrk="1" hangingPunct="1">
              <a:defRPr sz="1200">
                <a:solidFill>
                  <a:srgbClr val="958D85">
                    <a:tint val="75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3CB8BF6-14CF-445A-A0F6-8FCAB8943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88125" y="6308725"/>
            <a:ext cx="2133600" cy="365125"/>
          </a:xfrm>
        </p:spPr>
        <p:txBody>
          <a:bodyPr/>
          <a:lstStyle>
            <a:lvl1pPr algn="r" eaLnBrk="1" hangingPunct="1">
              <a:defRPr sz="1200">
                <a:solidFill>
                  <a:srgbClr val="958D85">
                    <a:tint val="75000"/>
                  </a:srgbClr>
                </a:solidFill>
                <a:latin typeface="Arial" pitchFamily="34" charset="0"/>
                <a:ea typeface="ヒラギノ角ゴ Pro W3" pitchFamily="-84" charset="-128"/>
              </a:defRPr>
            </a:lvl1pPr>
          </a:lstStyle>
          <a:p>
            <a:pPr>
              <a:defRPr/>
            </a:pPr>
            <a:fld id="{4A9D1082-DC33-4DDA-84F6-BE5130BC3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eaLnBrk="1" hangingPunct="1">
              <a:defRPr sz="1200">
                <a:solidFill>
                  <a:srgbClr val="958D85">
                    <a:tint val="75000"/>
                  </a:srgbClr>
                </a:solidFill>
                <a:latin typeface="Arial" pitchFamily="34" charset="0"/>
                <a:ea typeface="ヒラギノ角ゴ Pro W3" pitchFamily="-84" charset="-128"/>
              </a:defRPr>
            </a:lvl1pPr>
          </a:lstStyle>
          <a:p>
            <a:pPr>
              <a:defRPr/>
            </a:pPr>
            <a:fld id="{9A82157E-E5C7-4E58-A3B4-B425F3FCC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940137"/>
            <a:ext cx="1228436" cy="921327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88125" y="6308725"/>
            <a:ext cx="2133600" cy="365125"/>
          </a:xfrm>
        </p:spPr>
        <p:txBody>
          <a:bodyPr/>
          <a:lstStyle>
            <a:lvl1pPr algn="r" eaLnBrk="1" hangingPunct="1">
              <a:defRPr sz="1200">
                <a:solidFill>
                  <a:srgbClr val="958D85">
                    <a:tint val="75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95A1655-8E15-4784-9C79-205E9EE54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eaLnBrk="1" hangingPunct="1">
              <a:defRPr sz="1200">
                <a:solidFill>
                  <a:srgbClr val="958D85">
                    <a:tint val="75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70493A9-D51F-425B-9265-84C44BEE1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940137"/>
            <a:ext cx="1228436" cy="921327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88125" y="6308725"/>
            <a:ext cx="2133600" cy="365125"/>
          </a:xfrm>
        </p:spPr>
        <p:txBody>
          <a:bodyPr/>
          <a:lstStyle>
            <a:lvl1pPr algn="r" eaLnBrk="1" hangingPunct="1">
              <a:defRPr sz="1200">
                <a:solidFill>
                  <a:srgbClr val="958D85">
                    <a:tint val="75000"/>
                  </a:srgbClr>
                </a:solidFill>
                <a:latin typeface="Arial" pitchFamily="34" charset="0"/>
                <a:ea typeface="ヒラギノ角ゴ Pro W3" pitchFamily="-84" charset="-128"/>
              </a:defRPr>
            </a:lvl1pPr>
          </a:lstStyle>
          <a:p>
            <a:pPr>
              <a:defRPr/>
            </a:pPr>
            <a:fld id="{751A73C5-1653-409F-80E1-295E9CC2A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eaLnBrk="1" hangingPunct="1">
              <a:defRPr sz="1200">
                <a:solidFill>
                  <a:srgbClr val="958D85">
                    <a:tint val="75000"/>
                  </a:srgbClr>
                </a:solidFill>
                <a:latin typeface="Arial" pitchFamily="34" charset="0"/>
                <a:ea typeface="ヒラギノ角ゴ Pro W3" pitchFamily="-84" charset="-128"/>
              </a:defRPr>
            </a:lvl1pPr>
          </a:lstStyle>
          <a:p>
            <a:pPr>
              <a:defRPr/>
            </a:pPr>
            <a:fld id="{DFD5FFFE-DEF4-42E3-AA35-4D4DD65B4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88125" y="6308725"/>
            <a:ext cx="2133600" cy="365125"/>
          </a:xfrm>
        </p:spPr>
        <p:txBody>
          <a:bodyPr/>
          <a:lstStyle>
            <a:lvl1pPr algn="r" eaLnBrk="1" hangingPunct="1">
              <a:defRPr sz="1200">
                <a:solidFill>
                  <a:srgbClr val="958D85">
                    <a:tint val="75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331F0EA-BC73-4C6B-8FBB-D04C1B437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eaLnBrk="1" hangingPunct="1">
              <a:defRPr sz="1200">
                <a:solidFill>
                  <a:srgbClr val="958D85">
                    <a:tint val="75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FF528B6-4C2D-43FD-AA4F-D3500FD18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fld id="{EC501990-F783-4FD9-9E10-06D7DA2977B7}" type="datetimeFigureOut">
              <a:rPr lang="en-US"/>
              <a:pPr>
                <a:defRPr/>
              </a:pPr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fld id="{437E5234-7F86-4C5B-9763-0358B89780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958D85"/>
                </a:solidFill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958D85"/>
                </a:solidFill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rgbClr val="958D85"/>
                </a:solidFill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fld id="{A6CB2369-88CF-472D-92EB-F81B4D62C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88125" y="6308725"/>
            <a:ext cx="2133600" cy="365125"/>
          </a:xfrm>
        </p:spPr>
        <p:txBody>
          <a:bodyPr/>
          <a:lstStyle>
            <a:lvl1pPr algn="r" eaLnBrk="1" hangingPunct="1">
              <a:defRPr sz="1200">
                <a:solidFill>
                  <a:srgbClr val="958D85">
                    <a:tint val="75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3260E26-4BC7-4E2B-AA39-0C858DA8F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eaLnBrk="1" hangingPunct="1">
              <a:defRPr sz="1200">
                <a:solidFill>
                  <a:srgbClr val="958D85">
                    <a:tint val="75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9FF19F5-F6FB-471D-9E52-E87B435E5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fld id="{E7439A7E-8156-44A1-AEF1-E5B725C8844F}" type="datetimeFigureOut">
              <a:rPr lang="en-US"/>
              <a:pPr>
                <a:defRPr/>
              </a:pPr>
              <a:t>3/25/2016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fld id="{2666FBA3-5E13-4D8F-B90C-46A46F7E6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88125" y="6308725"/>
            <a:ext cx="2133600" cy="365125"/>
          </a:xfrm>
        </p:spPr>
        <p:txBody>
          <a:bodyPr/>
          <a:lstStyle>
            <a:lvl1pPr algn="r" eaLnBrk="1" hangingPunct="1">
              <a:defRPr sz="1200">
                <a:solidFill>
                  <a:srgbClr val="958D85">
                    <a:tint val="75000"/>
                  </a:srgbClr>
                </a:solidFill>
                <a:latin typeface="Arial" pitchFamily="34" charset="0"/>
                <a:ea typeface="ヒラギノ角ゴ Pro W3" pitchFamily="-84" charset="-128"/>
              </a:defRPr>
            </a:lvl1pPr>
          </a:lstStyle>
          <a:p>
            <a:pPr>
              <a:defRPr/>
            </a:pPr>
            <a:fld id="{C9DC24D8-8A94-4A16-AE97-51374EB71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eaLnBrk="1" hangingPunct="1">
              <a:defRPr sz="1200">
                <a:solidFill>
                  <a:srgbClr val="958D85">
                    <a:tint val="75000"/>
                  </a:srgbClr>
                </a:solidFill>
                <a:latin typeface="Arial" pitchFamily="34" charset="0"/>
                <a:ea typeface="ヒラギノ角ゴ Pro W3" pitchFamily="-84" charset="-128"/>
              </a:defRPr>
            </a:lvl1pPr>
          </a:lstStyle>
          <a:p>
            <a:pPr>
              <a:defRPr/>
            </a:pPr>
            <a:fld id="{339EE0D4-1BB6-4374-A473-EC03396B0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fld id="{2D94EC7B-AFF8-4647-8711-5832DE424D9F}" type="datetimeFigureOut">
              <a:rPr lang="en-US"/>
              <a:pPr>
                <a:defRPr/>
              </a:pPr>
              <a:t>3/25/2016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fld id="{537418DB-9462-4D20-B505-6141F6701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969950"/>
            <a:ext cx="1182100" cy="854659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7200"/>
            <a:ext cx="91440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1"/>
            <a:ext cx="8001000" cy="685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1">
                <a:solidFill>
                  <a:srgbClr val="D91B5C"/>
                </a:solidFill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990600" y="2082204"/>
            <a:ext cx="7696200" cy="3388279"/>
          </a:xfrm>
          <a:prstGeom prst="rect">
            <a:avLst/>
          </a:prstGeom>
        </p:spPr>
        <p:txBody>
          <a:bodyPr/>
          <a:lstStyle>
            <a:lvl1pPr marL="342900" indent="-290513">
              <a:spcBef>
                <a:spcPts val="1200"/>
              </a:spcBef>
              <a:buFont typeface="Arial" pitchFamily="34" charset="0"/>
              <a:buChar char="•"/>
              <a:defRPr sz="2200" b="1">
                <a:solidFill>
                  <a:srgbClr val="675D58"/>
                </a:solidFill>
                <a:latin typeface="Georgia"/>
                <a:cs typeface="Georgia"/>
              </a:defRPr>
            </a:lvl1pPr>
            <a:lvl2pPr marL="742950" indent="-285750">
              <a:buSzPct val="80000"/>
              <a:buFont typeface="Wingdings" pitchFamily="2" charset="2"/>
              <a:buChar char="Ø"/>
              <a:defRPr sz="2000">
                <a:solidFill>
                  <a:srgbClr val="675D58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88125" y="6308725"/>
            <a:ext cx="2133600" cy="365125"/>
          </a:xfrm>
        </p:spPr>
        <p:txBody>
          <a:bodyPr/>
          <a:lstStyle>
            <a:lvl1pPr algn="r" eaLnBrk="1" hangingPunct="1">
              <a:defRPr sz="1200">
                <a:solidFill>
                  <a:srgbClr val="958D85">
                    <a:tint val="75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1AA1FD3-5C65-4D31-88A3-93D80214C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eaLnBrk="1" hangingPunct="1">
              <a:defRPr sz="1200">
                <a:solidFill>
                  <a:srgbClr val="958D85">
                    <a:tint val="75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785A3DB-0FCA-490F-9732-E6E0A1246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_rels/slideMaster1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49.xml"/><Relationship Id="rId34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70.xml"/><Relationship Id="rId47" Type="http://schemas.openxmlformats.org/officeDocument/2006/relationships/slideLayout" Target="../slideLayouts/slideLayout175.xml"/><Relationship Id="rId50" Type="http://schemas.openxmlformats.org/officeDocument/2006/relationships/slideLayout" Target="../slideLayouts/slideLayout178.xml"/><Relationship Id="rId55" Type="http://schemas.openxmlformats.org/officeDocument/2006/relationships/slideLayout" Target="../slideLayouts/slideLayout183.xml"/><Relationship Id="rId6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39.xml"/><Relationship Id="rId24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60.xml"/><Relationship Id="rId37" Type="http://schemas.openxmlformats.org/officeDocument/2006/relationships/slideLayout" Target="../slideLayouts/slideLayout165.xml"/><Relationship Id="rId40" Type="http://schemas.openxmlformats.org/officeDocument/2006/relationships/slideLayout" Target="../slideLayouts/slideLayout168.xml"/><Relationship Id="rId45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81.xml"/><Relationship Id="rId58" Type="http://schemas.openxmlformats.org/officeDocument/2006/relationships/slideLayout" Target="../slideLayouts/slideLayout186.xml"/><Relationship Id="rId66" Type="http://schemas.openxmlformats.org/officeDocument/2006/relationships/theme" Target="../theme/theme11.xml"/><Relationship Id="rId5" Type="http://schemas.openxmlformats.org/officeDocument/2006/relationships/slideLayout" Target="../slideLayouts/slideLayout133.xml"/><Relationship Id="rId61" Type="http://schemas.openxmlformats.org/officeDocument/2006/relationships/slideLayout" Target="../slideLayouts/slideLayout189.xml"/><Relationship Id="rId1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50.xml"/><Relationship Id="rId27" Type="http://schemas.openxmlformats.org/officeDocument/2006/relationships/slideLayout" Target="../slideLayouts/slideLayout155.xml"/><Relationship Id="rId30" Type="http://schemas.openxmlformats.org/officeDocument/2006/relationships/slideLayout" Target="../slideLayouts/slideLayout158.xml"/><Relationship Id="rId35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71.xml"/><Relationship Id="rId48" Type="http://schemas.openxmlformats.org/officeDocument/2006/relationships/slideLayout" Target="../slideLayouts/slideLayout176.xml"/><Relationship Id="rId56" Type="http://schemas.openxmlformats.org/officeDocument/2006/relationships/slideLayout" Target="../slideLayouts/slideLayout184.xml"/><Relationship Id="rId64" Type="http://schemas.openxmlformats.org/officeDocument/2006/relationships/slideLayout" Target="../slideLayouts/slideLayout192.xml"/><Relationship Id="rId8" Type="http://schemas.openxmlformats.org/officeDocument/2006/relationships/slideLayout" Target="../slideLayouts/slideLayout136.xml"/><Relationship Id="rId51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61.xml"/><Relationship Id="rId38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74.xml"/><Relationship Id="rId59" Type="http://schemas.openxmlformats.org/officeDocument/2006/relationships/slideLayout" Target="../slideLayouts/slideLayout187.xml"/><Relationship Id="rId67" Type="http://schemas.openxmlformats.org/officeDocument/2006/relationships/image" Target="../media/image5.png"/><Relationship Id="rId20" Type="http://schemas.openxmlformats.org/officeDocument/2006/relationships/slideLayout" Target="../slideLayouts/slideLayout148.xml"/><Relationship Id="rId41" Type="http://schemas.openxmlformats.org/officeDocument/2006/relationships/slideLayout" Target="../slideLayouts/slideLayout169.xml"/><Relationship Id="rId54" Type="http://schemas.openxmlformats.org/officeDocument/2006/relationships/slideLayout" Target="../slideLayouts/slideLayout182.xml"/><Relationship Id="rId6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51.xml"/><Relationship Id="rId28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64.xml"/><Relationship Id="rId49" Type="http://schemas.openxmlformats.org/officeDocument/2006/relationships/slideLayout" Target="../slideLayouts/slideLayout177.xml"/><Relationship Id="rId57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38.xml"/><Relationship Id="rId31" Type="http://schemas.openxmlformats.org/officeDocument/2006/relationships/slideLayout" Target="../slideLayouts/slideLayout159.xml"/><Relationship Id="rId44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80.xml"/><Relationship Id="rId60" Type="http://schemas.openxmlformats.org/officeDocument/2006/relationships/slideLayout" Target="../slideLayouts/slideLayout188.xml"/><Relationship Id="rId65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1.xml"/><Relationship Id="rId18" Type="http://schemas.openxmlformats.org/officeDocument/2006/relationships/slideLayout" Target="../slideLayouts/slideLayout146.xml"/><Relationship Id="rId39" Type="http://schemas.openxmlformats.org/officeDocument/2006/relationships/slideLayout" Target="../slideLayouts/slideLayout167.xml"/></Relationships>
</file>

<file path=ppt/slideMasters/_rels/slideMaster1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19.xml"/><Relationship Id="rId21" Type="http://schemas.openxmlformats.org/officeDocument/2006/relationships/slideLayout" Target="../slideLayouts/slideLayout214.xml"/><Relationship Id="rId34" Type="http://schemas.openxmlformats.org/officeDocument/2006/relationships/slideLayout" Target="../slideLayouts/slideLayout227.xml"/><Relationship Id="rId42" Type="http://schemas.openxmlformats.org/officeDocument/2006/relationships/slideLayout" Target="../slideLayouts/slideLayout235.xml"/><Relationship Id="rId47" Type="http://schemas.openxmlformats.org/officeDocument/2006/relationships/slideLayout" Target="../slideLayouts/slideLayout240.xml"/><Relationship Id="rId50" Type="http://schemas.openxmlformats.org/officeDocument/2006/relationships/slideLayout" Target="../slideLayouts/slideLayout243.xml"/><Relationship Id="rId55" Type="http://schemas.openxmlformats.org/officeDocument/2006/relationships/slideLayout" Target="../slideLayouts/slideLayout248.xml"/><Relationship Id="rId6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5.xml"/><Relationship Id="rId16" Type="http://schemas.openxmlformats.org/officeDocument/2006/relationships/slideLayout" Target="../slideLayouts/slideLayout209.xml"/><Relationship Id="rId29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04.xml"/><Relationship Id="rId24" Type="http://schemas.openxmlformats.org/officeDocument/2006/relationships/slideLayout" Target="../slideLayouts/slideLayout217.xml"/><Relationship Id="rId32" Type="http://schemas.openxmlformats.org/officeDocument/2006/relationships/slideLayout" Target="../slideLayouts/slideLayout225.xml"/><Relationship Id="rId37" Type="http://schemas.openxmlformats.org/officeDocument/2006/relationships/slideLayout" Target="../slideLayouts/slideLayout230.xml"/><Relationship Id="rId40" Type="http://schemas.openxmlformats.org/officeDocument/2006/relationships/slideLayout" Target="../slideLayouts/slideLayout233.xml"/><Relationship Id="rId45" Type="http://schemas.openxmlformats.org/officeDocument/2006/relationships/slideLayout" Target="../slideLayouts/slideLayout238.xml"/><Relationship Id="rId53" Type="http://schemas.openxmlformats.org/officeDocument/2006/relationships/slideLayout" Target="../slideLayouts/slideLayout246.xml"/><Relationship Id="rId58" Type="http://schemas.openxmlformats.org/officeDocument/2006/relationships/slideLayout" Target="../slideLayouts/slideLayout251.xml"/><Relationship Id="rId66" Type="http://schemas.openxmlformats.org/officeDocument/2006/relationships/theme" Target="../theme/theme12.xml"/><Relationship Id="rId5" Type="http://schemas.openxmlformats.org/officeDocument/2006/relationships/slideLayout" Target="../slideLayouts/slideLayout198.xml"/><Relationship Id="rId61" Type="http://schemas.openxmlformats.org/officeDocument/2006/relationships/slideLayout" Target="../slideLayouts/slideLayout254.xml"/><Relationship Id="rId19" Type="http://schemas.openxmlformats.org/officeDocument/2006/relationships/slideLayout" Target="../slideLayouts/slideLayout212.xml"/><Relationship Id="rId14" Type="http://schemas.openxmlformats.org/officeDocument/2006/relationships/slideLayout" Target="../slideLayouts/slideLayout207.xml"/><Relationship Id="rId22" Type="http://schemas.openxmlformats.org/officeDocument/2006/relationships/slideLayout" Target="../slideLayouts/slideLayout215.xml"/><Relationship Id="rId27" Type="http://schemas.openxmlformats.org/officeDocument/2006/relationships/slideLayout" Target="../slideLayouts/slideLayout220.xml"/><Relationship Id="rId30" Type="http://schemas.openxmlformats.org/officeDocument/2006/relationships/slideLayout" Target="../slideLayouts/slideLayout223.xml"/><Relationship Id="rId35" Type="http://schemas.openxmlformats.org/officeDocument/2006/relationships/slideLayout" Target="../slideLayouts/slideLayout228.xml"/><Relationship Id="rId43" Type="http://schemas.openxmlformats.org/officeDocument/2006/relationships/slideLayout" Target="../slideLayouts/slideLayout236.xml"/><Relationship Id="rId48" Type="http://schemas.openxmlformats.org/officeDocument/2006/relationships/slideLayout" Target="../slideLayouts/slideLayout241.xml"/><Relationship Id="rId56" Type="http://schemas.openxmlformats.org/officeDocument/2006/relationships/slideLayout" Target="../slideLayouts/slideLayout249.xml"/><Relationship Id="rId64" Type="http://schemas.openxmlformats.org/officeDocument/2006/relationships/slideLayout" Target="../slideLayouts/slideLayout257.xml"/><Relationship Id="rId8" Type="http://schemas.openxmlformats.org/officeDocument/2006/relationships/slideLayout" Target="../slideLayouts/slideLayout201.xml"/><Relationship Id="rId51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5.xml"/><Relationship Id="rId17" Type="http://schemas.openxmlformats.org/officeDocument/2006/relationships/slideLayout" Target="../slideLayouts/slideLayout210.xml"/><Relationship Id="rId25" Type="http://schemas.openxmlformats.org/officeDocument/2006/relationships/slideLayout" Target="../slideLayouts/slideLayout218.xml"/><Relationship Id="rId33" Type="http://schemas.openxmlformats.org/officeDocument/2006/relationships/slideLayout" Target="../slideLayouts/slideLayout226.xml"/><Relationship Id="rId38" Type="http://schemas.openxmlformats.org/officeDocument/2006/relationships/slideLayout" Target="../slideLayouts/slideLayout231.xml"/><Relationship Id="rId46" Type="http://schemas.openxmlformats.org/officeDocument/2006/relationships/slideLayout" Target="../slideLayouts/slideLayout239.xml"/><Relationship Id="rId59" Type="http://schemas.openxmlformats.org/officeDocument/2006/relationships/slideLayout" Target="../slideLayouts/slideLayout252.xml"/><Relationship Id="rId67" Type="http://schemas.openxmlformats.org/officeDocument/2006/relationships/image" Target="../media/image5.png"/><Relationship Id="rId20" Type="http://schemas.openxmlformats.org/officeDocument/2006/relationships/slideLayout" Target="../slideLayouts/slideLayout213.xml"/><Relationship Id="rId41" Type="http://schemas.openxmlformats.org/officeDocument/2006/relationships/slideLayout" Target="../slideLayouts/slideLayout234.xml"/><Relationship Id="rId54" Type="http://schemas.openxmlformats.org/officeDocument/2006/relationships/slideLayout" Target="../slideLayouts/slideLayout247.xml"/><Relationship Id="rId6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5" Type="http://schemas.openxmlformats.org/officeDocument/2006/relationships/slideLayout" Target="../slideLayouts/slideLayout208.xml"/><Relationship Id="rId23" Type="http://schemas.openxmlformats.org/officeDocument/2006/relationships/slideLayout" Target="../slideLayouts/slideLayout216.xml"/><Relationship Id="rId28" Type="http://schemas.openxmlformats.org/officeDocument/2006/relationships/slideLayout" Target="../slideLayouts/slideLayout221.xml"/><Relationship Id="rId36" Type="http://schemas.openxmlformats.org/officeDocument/2006/relationships/slideLayout" Target="../slideLayouts/slideLayout229.xml"/><Relationship Id="rId49" Type="http://schemas.openxmlformats.org/officeDocument/2006/relationships/slideLayout" Target="../slideLayouts/slideLayout242.xml"/><Relationship Id="rId57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03.xml"/><Relationship Id="rId31" Type="http://schemas.openxmlformats.org/officeDocument/2006/relationships/slideLayout" Target="../slideLayouts/slideLayout224.xml"/><Relationship Id="rId44" Type="http://schemas.openxmlformats.org/officeDocument/2006/relationships/slideLayout" Target="../slideLayouts/slideLayout237.xml"/><Relationship Id="rId52" Type="http://schemas.openxmlformats.org/officeDocument/2006/relationships/slideLayout" Target="../slideLayouts/slideLayout245.xml"/><Relationship Id="rId60" Type="http://schemas.openxmlformats.org/officeDocument/2006/relationships/slideLayout" Target="../slideLayouts/slideLayout253.xml"/><Relationship Id="rId65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3" Type="http://schemas.openxmlformats.org/officeDocument/2006/relationships/slideLayout" Target="../slideLayouts/slideLayout206.xml"/><Relationship Id="rId18" Type="http://schemas.openxmlformats.org/officeDocument/2006/relationships/slideLayout" Target="../slideLayouts/slideLayout211.xml"/><Relationship Id="rId39" Type="http://schemas.openxmlformats.org/officeDocument/2006/relationships/slideLayout" Target="../slideLayouts/slideLayout232.xml"/></Relationships>
</file>

<file path=ppt/slideMasters/_rels/slideMaster1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84.xml"/><Relationship Id="rId21" Type="http://schemas.openxmlformats.org/officeDocument/2006/relationships/slideLayout" Target="../slideLayouts/slideLayout279.xml"/><Relationship Id="rId34" Type="http://schemas.openxmlformats.org/officeDocument/2006/relationships/slideLayout" Target="../slideLayouts/slideLayout292.xml"/><Relationship Id="rId42" Type="http://schemas.openxmlformats.org/officeDocument/2006/relationships/slideLayout" Target="../slideLayouts/slideLayout300.xml"/><Relationship Id="rId47" Type="http://schemas.openxmlformats.org/officeDocument/2006/relationships/slideLayout" Target="../slideLayouts/slideLayout305.xml"/><Relationship Id="rId50" Type="http://schemas.openxmlformats.org/officeDocument/2006/relationships/slideLayout" Target="../slideLayouts/slideLayout308.xml"/><Relationship Id="rId55" Type="http://schemas.openxmlformats.org/officeDocument/2006/relationships/slideLayout" Target="../slideLayouts/slideLayout313.xml"/><Relationship Id="rId63" Type="http://schemas.openxmlformats.org/officeDocument/2006/relationships/slideLayout" Target="../slideLayouts/slideLayout321.xml"/><Relationship Id="rId7" Type="http://schemas.openxmlformats.org/officeDocument/2006/relationships/slideLayout" Target="../slideLayouts/slideLayout265.xml"/><Relationship Id="rId2" Type="http://schemas.openxmlformats.org/officeDocument/2006/relationships/slideLayout" Target="../slideLayouts/slideLayout260.xml"/><Relationship Id="rId16" Type="http://schemas.openxmlformats.org/officeDocument/2006/relationships/slideLayout" Target="../slideLayouts/slideLayout274.xml"/><Relationship Id="rId29" Type="http://schemas.openxmlformats.org/officeDocument/2006/relationships/slideLayout" Target="../slideLayouts/slideLayout287.xml"/><Relationship Id="rId11" Type="http://schemas.openxmlformats.org/officeDocument/2006/relationships/slideLayout" Target="../slideLayouts/slideLayout269.xml"/><Relationship Id="rId24" Type="http://schemas.openxmlformats.org/officeDocument/2006/relationships/slideLayout" Target="../slideLayouts/slideLayout282.xml"/><Relationship Id="rId32" Type="http://schemas.openxmlformats.org/officeDocument/2006/relationships/slideLayout" Target="../slideLayouts/slideLayout290.xml"/><Relationship Id="rId37" Type="http://schemas.openxmlformats.org/officeDocument/2006/relationships/slideLayout" Target="../slideLayouts/slideLayout295.xml"/><Relationship Id="rId40" Type="http://schemas.openxmlformats.org/officeDocument/2006/relationships/slideLayout" Target="../slideLayouts/slideLayout298.xml"/><Relationship Id="rId45" Type="http://schemas.openxmlformats.org/officeDocument/2006/relationships/slideLayout" Target="../slideLayouts/slideLayout303.xml"/><Relationship Id="rId53" Type="http://schemas.openxmlformats.org/officeDocument/2006/relationships/slideLayout" Target="../slideLayouts/slideLayout311.xml"/><Relationship Id="rId58" Type="http://schemas.openxmlformats.org/officeDocument/2006/relationships/slideLayout" Target="../slideLayouts/slideLayout316.xml"/><Relationship Id="rId66" Type="http://schemas.openxmlformats.org/officeDocument/2006/relationships/theme" Target="../theme/theme13.xml"/><Relationship Id="rId5" Type="http://schemas.openxmlformats.org/officeDocument/2006/relationships/slideLayout" Target="../slideLayouts/slideLayout263.xml"/><Relationship Id="rId61" Type="http://schemas.openxmlformats.org/officeDocument/2006/relationships/slideLayout" Target="../slideLayouts/slideLayout319.xml"/><Relationship Id="rId19" Type="http://schemas.openxmlformats.org/officeDocument/2006/relationships/slideLayout" Target="../slideLayouts/slideLayout277.xml"/><Relationship Id="rId14" Type="http://schemas.openxmlformats.org/officeDocument/2006/relationships/slideLayout" Target="../slideLayouts/slideLayout272.xml"/><Relationship Id="rId22" Type="http://schemas.openxmlformats.org/officeDocument/2006/relationships/slideLayout" Target="../slideLayouts/slideLayout280.xml"/><Relationship Id="rId27" Type="http://schemas.openxmlformats.org/officeDocument/2006/relationships/slideLayout" Target="../slideLayouts/slideLayout285.xml"/><Relationship Id="rId30" Type="http://schemas.openxmlformats.org/officeDocument/2006/relationships/slideLayout" Target="../slideLayouts/slideLayout288.xml"/><Relationship Id="rId35" Type="http://schemas.openxmlformats.org/officeDocument/2006/relationships/slideLayout" Target="../slideLayouts/slideLayout293.xml"/><Relationship Id="rId43" Type="http://schemas.openxmlformats.org/officeDocument/2006/relationships/slideLayout" Target="../slideLayouts/slideLayout301.xml"/><Relationship Id="rId48" Type="http://schemas.openxmlformats.org/officeDocument/2006/relationships/slideLayout" Target="../slideLayouts/slideLayout306.xml"/><Relationship Id="rId56" Type="http://schemas.openxmlformats.org/officeDocument/2006/relationships/slideLayout" Target="../slideLayouts/slideLayout314.xml"/><Relationship Id="rId64" Type="http://schemas.openxmlformats.org/officeDocument/2006/relationships/slideLayout" Target="../slideLayouts/slideLayout322.xml"/><Relationship Id="rId8" Type="http://schemas.openxmlformats.org/officeDocument/2006/relationships/slideLayout" Target="../slideLayouts/slideLayout266.xml"/><Relationship Id="rId51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261.xml"/><Relationship Id="rId12" Type="http://schemas.openxmlformats.org/officeDocument/2006/relationships/slideLayout" Target="../slideLayouts/slideLayout270.xml"/><Relationship Id="rId17" Type="http://schemas.openxmlformats.org/officeDocument/2006/relationships/slideLayout" Target="../slideLayouts/slideLayout275.xml"/><Relationship Id="rId25" Type="http://schemas.openxmlformats.org/officeDocument/2006/relationships/slideLayout" Target="../slideLayouts/slideLayout283.xml"/><Relationship Id="rId33" Type="http://schemas.openxmlformats.org/officeDocument/2006/relationships/slideLayout" Target="../slideLayouts/slideLayout291.xml"/><Relationship Id="rId38" Type="http://schemas.openxmlformats.org/officeDocument/2006/relationships/slideLayout" Target="../slideLayouts/slideLayout296.xml"/><Relationship Id="rId46" Type="http://schemas.openxmlformats.org/officeDocument/2006/relationships/slideLayout" Target="../slideLayouts/slideLayout304.xml"/><Relationship Id="rId59" Type="http://schemas.openxmlformats.org/officeDocument/2006/relationships/slideLayout" Target="../slideLayouts/slideLayout317.xml"/><Relationship Id="rId67" Type="http://schemas.openxmlformats.org/officeDocument/2006/relationships/image" Target="../media/image5.png"/><Relationship Id="rId20" Type="http://schemas.openxmlformats.org/officeDocument/2006/relationships/slideLayout" Target="../slideLayouts/slideLayout278.xml"/><Relationship Id="rId41" Type="http://schemas.openxmlformats.org/officeDocument/2006/relationships/slideLayout" Target="../slideLayouts/slideLayout299.xml"/><Relationship Id="rId54" Type="http://schemas.openxmlformats.org/officeDocument/2006/relationships/slideLayout" Target="../slideLayouts/slideLayout312.xml"/><Relationship Id="rId62" Type="http://schemas.openxmlformats.org/officeDocument/2006/relationships/slideLayout" Target="../slideLayouts/slideLayout32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5" Type="http://schemas.openxmlformats.org/officeDocument/2006/relationships/slideLayout" Target="../slideLayouts/slideLayout273.xml"/><Relationship Id="rId23" Type="http://schemas.openxmlformats.org/officeDocument/2006/relationships/slideLayout" Target="../slideLayouts/slideLayout281.xml"/><Relationship Id="rId28" Type="http://schemas.openxmlformats.org/officeDocument/2006/relationships/slideLayout" Target="../slideLayouts/slideLayout286.xml"/><Relationship Id="rId36" Type="http://schemas.openxmlformats.org/officeDocument/2006/relationships/slideLayout" Target="../slideLayouts/slideLayout294.xml"/><Relationship Id="rId49" Type="http://schemas.openxmlformats.org/officeDocument/2006/relationships/slideLayout" Target="../slideLayouts/slideLayout307.xml"/><Relationship Id="rId57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268.xml"/><Relationship Id="rId31" Type="http://schemas.openxmlformats.org/officeDocument/2006/relationships/slideLayout" Target="../slideLayouts/slideLayout289.xml"/><Relationship Id="rId44" Type="http://schemas.openxmlformats.org/officeDocument/2006/relationships/slideLayout" Target="../slideLayouts/slideLayout302.xml"/><Relationship Id="rId52" Type="http://schemas.openxmlformats.org/officeDocument/2006/relationships/slideLayout" Target="../slideLayouts/slideLayout310.xml"/><Relationship Id="rId60" Type="http://schemas.openxmlformats.org/officeDocument/2006/relationships/slideLayout" Target="../slideLayouts/slideLayout318.xml"/><Relationship Id="rId65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Relationship Id="rId13" Type="http://schemas.openxmlformats.org/officeDocument/2006/relationships/slideLayout" Target="../slideLayouts/slideLayout271.xml"/><Relationship Id="rId18" Type="http://schemas.openxmlformats.org/officeDocument/2006/relationships/slideLayout" Target="../slideLayouts/slideLayout276.xml"/><Relationship Id="rId39" Type="http://schemas.openxmlformats.org/officeDocument/2006/relationships/slideLayout" Target="../slideLayouts/slideLayout29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slideLayout" Target="../slideLayouts/slideLayout336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slideLayout" Target="../slideLayouts/slideLayout335.xml"/><Relationship Id="rId17" Type="http://schemas.openxmlformats.org/officeDocument/2006/relationships/slideLayout" Target="../slideLayouts/slideLayout340.xml"/><Relationship Id="rId2" Type="http://schemas.openxmlformats.org/officeDocument/2006/relationships/slideLayout" Target="../slideLayouts/slideLayout325.xml"/><Relationship Id="rId16" Type="http://schemas.openxmlformats.org/officeDocument/2006/relationships/slideLayout" Target="../slideLayouts/slideLayout339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5" Type="http://schemas.openxmlformats.org/officeDocument/2006/relationships/slideLayout" Target="../slideLayouts/slideLayout338.xml"/><Relationship Id="rId10" Type="http://schemas.openxmlformats.org/officeDocument/2006/relationships/slideLayout" Target="../slideLayouts/slideLayout33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Relationship Id="rId14" Type="http://schemas.openxmlformats.org/officeDocument/2006/relationships/slideLayout" Target="../slideLayouts/slideLayout33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969950"/>
            <a:ext cx="1182100" cy="8546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0" r:id="rId2"/>
    <p:sldLayoutId id="2147484559" r:id="rId3"/>
    <p:sldLayoutId id="2147484558" r:id="rId4"/>
    <p:sldLayoutId id="2147484557" r:id="rId5"/>
    <p:sldLayoutId id="2147484556" r:id="rId6"/>
    <p:sldLayoutId id="2147484584" r:id="rId7"/>
    <p:sldLayoutId id="2147484585" r:id="rId8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5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58788" y="6264275"/>
            <a:ext cx="10826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958D85">
                    <a:tint val="75000"/>
                  </a:srgbClr>
                </a:solidFill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Club &amp; District Support   </a:t>
            </a:r>
            <a:fld id="{D8644A9E-795E-4975-9965-DA6C7CB8C7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9" r:id="rId3"/>
    <p:sldLayoutId id="2147484670" r:id="rId4"/>
    <p:sldLayoutId id="2147484671" r:id="rId5"/>
    <p:sldLayoutId id="2147484672" r:id="rId6"/>
    <p:sldLayoutId id="2147484673" r:id="rId7"/>
    <p:sldLayoutId id="2147484674" r:id="rId8"/>
    <p:sldLayoutId id="2147484675" r:id="rId9"/>
    <p:sldLayoutId id="2147484676" r:id="rId10"/>
    <p:sldLayoutId id="2147484677" r:id="rId11"/>
    <p:sldLayoutId id="2147484678" r:id="rId12"/>
    <p:sldLayoutId id="2147484679" r:id="rId13"/>
    <p:sldLayoutId id="2147484680" r:id="rId14"/>
    <p:sldLayoutId id="2147484681" r:id="rId15"/>
    <p:sldLayoutId id="2147484682" r:id="rId16"/>
    <p:sldLayoutId id="2147484683" r:id="rId17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5"/>
          <p:cNvPicPr>
            <a:picLocks noChangeAspect="1"/>
          </p:cNvPicPr>
          <p:nvPr/>
        </p:nvPicPr>
        <p:blipFill>
          <a:blip r:embed="rId67"/>
          <a:srcRect/>
          <a:stretch>
            <a:fillRect/>
          </a:stretch>
        </p:blipFill>
        <p:spPr bwMode="auto">
          <a:xfrm>
            <a:off x="458788" y="6264275"/>
            <a:ext cx="10826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958D85">
                    <a:tint val="75000"/>
                  </a:srgbClr>
                </a:solidFill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Club &amp; District Support   </a:t>
            </a:r>
            <a:fld id="{BF2F82FD-170F-45A7-9637-19D984BB3F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4" r:id="rId1"/>
    <p:sldLayoutId id="2147484685" r:id="rId2"/>
    <p:sldLayoutId id="2147484686" r:id="rId3"/>
    <p:sldLayoutId id="2147484687" r:id="rId4"/>
    <p:sldLayoutId id="2147484688" r:id="rId5"/>
    <p:sldLayoutId id="2147484689" r:id="rId6"/>
    <p:sldLayoutId id="2147484690" r:id="rId7"/>
    <p:sldLayoutId id="2147484691" r:id="rId8"/>
    <p:sldLayoutId id="2147484692" r:id="rId9"/>
    <p:sldLayoutId id="2147484693" r:id="rId10"/>
    <p:sldLayoutId id="2147484694" r:id="rId11"/>
    <p:sldLayoutId id="2147484695" r:id="rId12"/>
    <p:sldLayoutId id="2147484696" r:id="rId13"/>
    <p:sldLayoutId id="2147484697" r:id="rId14"/>
    <p:sldLayoutId id="2147484698" r:id="rId15"/>
    <p:sldLayoutId id="2147484699" r:id="rId16"/>
    <p:sldLayoutId id="2147484700" r:id="rId17"/>
    <p:sldLayoutId id="2147484701" r:id="rId18"/>
    <p:sldLayoutId id="2147484702" r:id="rId19"/>
    <p:sldLayoutId id="2147484703" r:id="rId20"/>
    <p:sldLayoutId id="2147484704" r:id="rId21"/>
    <p:sldLayoutId id="2147484705" r:id="rId22"/>
    <p:sldLayoutId id="2147484706" r:id="rId23"/>
    <p:sldLayoutId id="2147484707" r:id="rId24"/>
    <p:sldLayoutId id="2147484708" r:id="rId25"/>
    <p:sldLayoutId id="2147484709" r:id="rId26"/>
    <p:sldLayoutId id="2147484710" r:id="rId27"/>
    <p:sldLayoutId id="2147484711" r:id="rId28"/>
    <p:sldLayoutId id="2147484712" r:id="rId29"/>
    <p:sldLayoutId id="2147484713" r:id="rId30"/>
    <p:sldLayoutId id="2147484714" r:id="rId31"/>
    <p:sldLayoutId id="2147484715" r:id="rId32"/>
    <p:sldLayoutId id="2147484716" r:id="rId33"/>
    <p:sldLayoutId id="2147484717" r:id="rId34"/>
    <p:sldLayoutId id="2147484718" r:id="rId35"/>
    <p:sldLayoutId id="2147484719" r:id="rId36"/>
    <p:sldLayoutId id="2147484720" r:id="rId37"/>
    <p:sldLayoutId id="2147484721" r:id="rId38"/>
    <p:sldLayoutId id="2147484722" r:id="rId39"/>
    <p:sldLayoutId id="2147484723" r:id="rId40"/>
    <p:sldLayoutId id="2147484724" r:id="rId41"/>
    <p:sldLayoutId id="2147484725" r:id="rId42"/>
    <p:sldLayoutId id="2147484726" r:id="rId43"/>
    <p:sldLayoutId id="2147484727" r:id="rId44"/>
    <p:sldLayoutId id="2147484728" r:id="rId45"/>
    <p:sldLayoutId id="2147484729" r:id="rId46"/>
    <p:sldLayoutId id="2147484730" r:id="rId47"/>
    <p:sldLayoutId id="2147484731" r:id="rId48"/>
    <p:sldLayoutId id="2147484732" r:id="rId49"/>
    <p:sldLayoutId id="2147484733" r:id="rId50"/>
    <p:sldLayoutId id="2147484734" r:id="rId51"/>
    <p:sldLayoutId id="2147484735" r:id="rId52"/>
    <p:sldLayoutId id="2147484736" r:id="rId53"/>
    <p:sldLayoutId id="2147484737" r:id="rId54"/>
    <p:sldLayoutId id="2147484738" r:id="rId55"/>
    <p:sldLayoutId id="2147484739" r:id="rId56"/>
    <p:sldLayoutId id="2147484740" r:id="rId57"/>
    <p:sldLayoutId id="2147484741" r:id="rId58"/>
    <p:sldLayoutId id="2147484742" r:id="rId59"/>
    <p:sldLayoutId id="2147484743" r:id="rId60"/>
    <p:sldLayoutId id="2147484744" r:id="rId61"/>
    <p:sldLayoutId id="2147484745" r:id="rId62"/>
    <p:sldLayoutId id="2147484746" r:id="rId63"/>
    <p:sldLayoutId id="2147484747" r:id="rId64"/>
    <p:sldLayoutId id="2147484748" r:id="rId65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5"/>
          <p:cNvPicPr>
            <a:picLocks noChangeAspect="1"/>
          </p:cNvPicPr>
          <p:nvPr/>
        </p:nvPicPr>
        <p:blipFill>
          <a:blip r:embed="rId67"/>
          <a:srcRect/>
          <a:stretch>
            <a:fillRect/>
          </a:stretch>
        </p:blipFill>
        <p:spPr bwMode="auto">
          <a:xfrm>
            <a:off x="458788" y="6264275"/>
            <a:ext cx="10826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958D85">
                    <a:tint val="75000"/>
                  </a:srgbClr>
                </a:solidFill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Club &amp; District Support   </a:t>
            </a:r>
            <a:fld id="{2E6BC1A3-D7A9-496B-A0FF-9E57738D2B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  <p:sldLayoutId id="2147484750" r:id="rId2"/>
    <p:sldLayoutId id="2147484751" r:id="rId3"/>
    <p:sldLayoutId id="2147484752" r:id="rId4"/>
    <p:sldLayoutId id="2147484753" r:id="rId5"/>
    <p:sldLayoutId id="2147484754" r:id="rId6"/>
    <p:sldLayoutId id="2147484755" r:id="rId7"/>
    <p:sldLayoutId id="2147484756" r:id="rId8"/>
    <p:sldLayoutId id="2147484757" r:id="rId9"/>
    <p:sldLayoutId id="2147484758" r:id="rId10"/>
    <p:sldLayoutId id="2147484759" r:id="rId11"/>
    <p:sldLayoutId id="2147484760" r:id="rId12"/>
    <p:sldLayoutId id="2147484761" r:id="rId13"/>
    <p:sldLayoutId id="2147484762" r:id="rId14"/>
    <p:sldLayoutId id="2147484763" r:id="rId15"/>
    <p:sldLayoutId id="2147484764" r:id="rId16"/>
    <p:sldLayoutId id="2147484765" r:id="rId17"/>
    <p:sldLayoutId id="2147484766" r:id="rId18"/>
    <p:sldLayoutId id="2147484767" r:id="rId19"/>
    <p:sldLayoutId id="2147484768" r:id="rId20"/>
    <p:sldLayoutId id="2147484769" r:id="rId21"/>
    <p:sldLayoutId id="2147484770" r:id="rId22"/>
    <p:sldLayoutId id="2147484771" r:id="rId23"/>
    <p:sldLayoutId id="2147484772" r:id="rId24"/>
    <p:sldLayoutId id="2147484773" r:id="rId25"/>
    <p:sldLayoutId id="2147484774" r:id="rId26"/>
    <p:sldLayoutId id="2147484775" r:id="rId27"/>
    <p:sldLayoutId id="2147484776" r:id="rId28"/>
    <p:sldLayoutId id="2147484777" r:id="rId29"/>
    <p:sldLayoutId id="2147484778" r:id="rId30"/>
    <p:sldLayoutId id="2147484779" r:id="rId31"/>
    <p:sldLayoutId id="2147484780" r:id="rId32"/>
    <p:sldLayoutId id="2147484781" r:id="rId33"/>
    <p:sldLayoutId id="2147484782" r:id="rId34"/>
    <p:sldLayoutId id="2147484783" r:id="rId35"/>
    <p:sldLayoutId id="2147484784" r:id="rId36"/>
    <p:sldLayoutId id="2147484785" r:id="rId37"/>
    <p:sldLayoutId id="2147484786" r:id="rId38"/>
    <p:sldLayoutId id="2147484787" r:id="rId39"/>
    <p:sldLayoutId id="2147484788" r:id="rId40"/>
    <p:sldLayoutId id="2147484789" r:id="rId41"/>
    <p:sldLayoutId id="2147484790" r:id="rId42"/>
    <p:sldLayoutId id="2147484791" r:id="rId43"/>
    <p:sldLayoutId id="2147484792" r:id="rId44"/>
    <p:sldLayoutId id="2147484793" r:id="rId45"/>
    <p:sldLayoutId id="2147484794" r:id="rId46"/>
    <p:sldLayoutId id="2147484795" r:id="rId47"/>
    <p:sldLayoutId id="2147484796" r:id="rId48"/>
    <p:sldLayoutId id="2147484797" r:id="rId49"/>
    <p:sldLayoutId id="2147484798" r:id="rId50"/>
    <p:sldLayoutId id="2147484799" r:id="rId51"/>
    <p:sldLayoutId id="2147484800" r:id="rId52"/>
    <p:sldLayoutId id="2147484801" r:id="rId53"/>
    <p:sldLayoutId id="2147484802" r:id="rId54"/>
    <p:sldLayoutId id="2147484803" r:id="rId55"/>
    <p:sldLayoutId id="2147484804" r:id="rId56"/>
    <p:sldLayoutId id="2147484805" r:id="rId57"/>
    <p:sldLayoutId id="2147484806" r:id="rId58"/>
    <p:sldLayoutId id="2147484807" r:id="rId59"/>
    <p:sldLayoutId id="2147484808" r:id="rId60"/>
    <p:sldLayoutId id="2147484809" r:id="rId61"/>
    <p:sldLayoutId id="2147484810" r:id="rId62"/>
    <p:sldLayoutId id="2147484811" r:id="rId63"/>
    <p:sldLayoutId id="2147484812" r:id="rId64"/>
    <p:sldLayoutId id="2147484813" r:id="rId65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5"/>
          <p:cNvPicPr>
            <a:picLocks noChangeAspect="1"/>
          </p:cNvPicPr>
          <p:nvPr/>
        </p:nvPicPr>
        <p:blipFill>
          <a:blip r:embed="rId67"/>
          <a:srcRect/>
          <a:stretch>
            <a:fillRect/>
          </a:stretch>
        </p:blipFill>
        <p:spPr bwMode="auto">
          <a:xfrm>
            <a:off x="458788" y="6264275"/>
            <a:ext cx="10826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958D85">
                    <a:tint val="75000"/>
                  </a:srgbClr>
                </a:solidFill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Club &amp; District Support   </a:t>
            </a:r>
            <a:fld id="{79573D16-CE99-4EC2-8376-3859FC8430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  <p:sldLayoutId id="2147484815" r:id="rId2"/>
    <p:sldLayoutId id="2147484816" r:id="rId3"/>
    <p:sldLayoutId id="2147484817" r:id="rId4"/>
    <p:sldLayoutId id="2147484818" r:id="rId5"/>
    <p:sldLayoutId id="2147484819" r:id="rId6"/>
    <p:sldLayoutId id="2147484820" r:id="rId7"/>
    <p:sldLayoutId id="2147484821" r:id="rId8"/>
    <p:sldLayoutId id="2147484822" r:id="rId9"/>
    <p:sldLayoutId id="2147484823" r:id="rId10"/>
    <p:sldLayoutId id="2147484824" r:id="rId11"/>
    <p:sldLayoutId id="2147484825" r:id="rId12"/>
    <p:sldLayoutId id="2147484826" r:id="rId13"/>
    <p:sldLayoutId id="2147484827" r:id="rId14"/>
    <p:sldLayoutId id="2147484828" r:id="rId15"/>
    <p:sldLayoutId id="2147484829" r:id="rId16"/>
    <p:sldLayoutId id="2147484830" r:id="rId17"/>
    <p:sldLayoutId id="2147484831" r:id="rId18"/>
    <p:sldLayoutId id="2147484832" r:id="rId19"/>
    <p:sldLayoutId id="2147484833" r:id="rId20"/>
    <p:sldLayoutId id="2147484834" r:id="rId21"/>
    <p:sldLayoutId id="2147484835" r:id="rId22"/>
    <p:sldLayoutId id="2147484836" r:id="rId23"/>
    <p:sldLayoutId id="2147484837" r:id="rId24"/>
    <p:sldLayoutId id="2147484838" r:id="rId25"/>
    <p:sldLayoutId id="2147484839" r:id="rId26"/>
    <p:sldLayoutId id="2147484840" r:id="rId27"/>
    <p:sldLayoutId id="2147484841" r:id="rId28"/>
    <p:sldLayoutId id="2147484842" r:id="rId29"/>
    <p:sldLayoutId id="2147484843" r:id="rId30"/>
    <p:sldLayoutId id="2147484844" r:id="rId31"/>
    <p:sldLayoutId id="2147484845" r:id="rId32"/>
    <p:sldLayoutId id="2147484846" r:id="rId33"/>
    <p:sldLayoutId id="2147484847" r:id="rId34"/>
    <p:sldLayoutId id="2147484848" r:id="rId35"/>
    <p:sldLayoutId id="2147484849" r:id="rId36"/>
    <p:sldLayoutId id="2147484850" r:id="rId37"/>
    <p:sldLayoutId id="2147484851" r:id="rId38"/>
    <p:sldLayoutId id="2147484852" r:id="rId39"/>
    <p:sldLayoutId id="2147484853" r:id="rId40"/>
    <p:sldLayoutId id="2147484854" r:id="rId41"/>
    <p:sldLayoutId id="2147484855" r:id="rId42"/>
    <p:sldLayoutId id="2147484856" r:id="rId43"/>
    <p:sldLayoutId id="2147484857" r:id="rId44"/>
    <p:sldLayoutId id="2147484858" r:id="rId45"/>
    <p:sldLayoutId id="2147484859" r:id="rId46"/>
    <p:sldLayoutId id="2147484860" r:id="rId47"/>
    <p:sldLayoutId id="2147484861" r:id="rId48"/>
    <p:sldLayoutId id="2147484862" r:id="rId49"/>
    <p:sldLayoutId id="2147484863" r:id="rId50"/>
    <p:sldLayoutId id="2147484864" r:id="rId51"/>
    <p:sldLayoutId id="2147484865" r:id="rId52"/>
    <p:sldLayoutId id="2147484866" r:id="rId53"/>
    <p:sldLayoutId id="2147484867" r:id="rId54"/>
    <p:sldLayoutId id="2147484868" r:id="rId55"/>
    <p:sldLayoutId id="2147484869" r:id="rId56"/>
    <p:sldLayoutId id="2147484870" r:id="rId57"/>
    <p:sldLayoutId id="2147484871" r:id="rId58"/>
    <p:sldLayoutId id="2147484872" r:id="rId59"/>
    <p:sldLayoutId id="2147484873" r:id="rId60"/>
    <p:sldLayoutId id="2147484874" r:id="rId61"/>
    <p:sldLayoutId id="2147484875" r:id="rId62"/>
    <p:sldLayoutId id="2147484876" r:id="rId63"/>
    <p:sldLayoutId id="2147484877" r:id="rId64"/>
    <p:sldLayoutId id="2147484878" r:id="rId65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090" name="Picture 5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58788" y="6264275"/>
            <a:ext cx="10826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958D85">
                    <a:tint val="75000"/>
                  </a:srgbClr>
                </a:solidFill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Club &amp; District Support   </a:t>
            </a:r>
            <a:fld id="{03A0C244-4458-4659-9080-259ECBFB20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9" r:id="rId1"/>
    <p:sldLayoutId id="2147484880" r:id="rId2"/>
    <p:sldLayoutId id="2147484881" r:id="rId3"/>
    <p:sldLayoutId id="2147484882" r:id="rId4"/>
    <p:sldLayoutId id="2147484883" r:id="rId5"/>
    <p:sldLayoutId id="2147484884" r:id="rId6"/>
    <p:sldLayoutId id="2147484885" r:id="rId7"/>
    <p:sldLayoutId id="2147484886" r:id="rId8"/>
    <p:sldLayoutId id="2147484887" r:id="rId9"/>
    <p:sldLayoutId id="2147484888" r:id="rId10"/>
    <p:sldLayoutId id="2147484889" r:id="rId11"/>
    <p:sldLayoutId id="2147484890" r:id="rId12"/>
    <p:sldLayoutId id="2147484891" r:id="rId13"/>
    <p:sldLayoutId id="2147484892" r:id="rId14"/>
    <p:sldLayoutId id="2147484893" r:id="rId15"/>
    <p:sldLayoutId id="2147484894" r:id="rId16"/>
    <p:sldLayoutId id="2147484895" r:id="rId17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sz="900" smtClean="0">
                <a:solidFill>
                  <a:srgbClr val="BCBDC0"/>
                </a:solidFill>
                <a:latin typeface="Arial Narrow" pitchFamily="34" charset="0"/>
                <a:cs typeface="+mn-cs"/>
              </a:rPr>
              <a:t>TITLE  |  </a:t>
            </a:r>
            <a:fld id="{47BA8E14-615B-4DB5-9159-E7D414492CC1}" type="slidenum">
              <a:rPr lang="en-US" sz="900" smtClean="0">
                <a:solidFill>
                  <a:srgbClr val="BCBDC0"/>
                </a:solidFill>
                <a:latin typeface="Arial Narrow" pitchFamily="34" charset="0"/>
                <a:cs typeface="+mn-cs"/>
              </a:rPr>
              <a:pPr algn="r">
                <a:defRPr/>
              </a:pPr>
              <a:t>‹#›</a:t>
            </a:fld>
            <a:r>
              <a:rPr lang="en-US" sz="900" smtClean="0">
                <a:solidFill>
                  <a:srgbClr val="BCBDC0"/>
                </a:solidFill>
                <a:latin typeface="Arial Narrow" pitchFamily="34" charset="0"/>
                <a:cs typeface="+mn-cs"/>
              </a:rPr>
              <a:t>  </a:t>
            </a:r>
            <a:endParaRPr lang="en-US" sz="900" smtClean="0">
              <a:solidFill>
                <a:srgbClr val="958D85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10243" name="Picture 5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88" r:id="rId3"/>
    <p:sldLayoutId id="2147484589" r:id="rId4"/>
    <p:sldLayoutId id="2147484590" r:id="rId5"/>
    <p:sldLayoutId id="2147484573" r:id="rId6"/>
    <p:sldLayoutId id="2147484572" r:id="rId7"/>
    <p:sldLayoutId id="2147484571" r:id="rId8"/>
    <p:sldLayoutId id="2147484570" r:id="rId9"/>
    <p:sldLayoutId id="2147484569" r:id="rId10"/>
    <p:sldLayoutId id="2147484568" r:id="rId11"/>
    <p:sldLayoutId id="2147484567" r:id="rId12"/>
    <p:sldLayoutId id="2147484566" r:id="rId13"/>
    <p:sldLayoutId id="2147484565" r:id="rId14"/>
    <p:sldLayoutId id="2147484564" r:id="rId15"/>
    <p:sldLayoutId id="2147484563" r:id="rId16"/>
    <p:sldLayoutId id="2147484562" r:id="rId17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34200" y="6477000"/>
            <a:ext cx="17526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sz="900" dirty="0" smtClean="0">
                <a:solidFill>
                  <a:srgbClr val="BCBDC0"/>
                </a:solidFill>
                <a:latin typeface="Arial Narrow" pitchFamily="34" charset="0"/>
                <a:cs typeface="+mn-cs"/>
              </a:rPr>
              <a:t>District 7020 Team Training Seminar</a:t>
            </a:r>
            <a:endParaRPr lang="en-US" sz="900" dirty="0" smtClean="0">
              <a:solidFill>
                <a:srgbClr val="958D85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91" r:id="rId1"/>
    <p:sldLayoutId id="2147484592" r:id="rId2"/>
    <p:sldLayoutId id="2147484593" r:id="rId3"/>
    <p:sldLayoutId id="2147484594" r:id="rId4"/>
    <p:sldLayoutId id="2147484595" r:id="rId5"/>
    <p:sldLayoutId id="2147484596" r:id="rId6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8788" y="6264275"/>
            <a:ext cx="10826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r>
              <a:rPr lang="en-US" sz="900" dirty="0">
                <a:solidFill>
                  <a:srgbClr val="BCBDC0"/>
                </a:solidFill>
                <a:latin typeface="Arial Narrow"/>
                <a:ea typeface="ヒラギノ角ゴ Pro W3" pitchFamily="-84" charset="-128"/>
                <a:cs typeface="Arial Narrow"/>
              </a:rPr>
              <a:t>TITLE  |  </a:t>
            </a:r>
            <a:fld id="{1167B9E3-87E4-4981-9398-F21CBE6FB202}" type="slidenum">
              <a:rPr lang="en-US" sz="900" spc="300">
                <a:solidFill>
                  <a:srgbClr val="BCBDC0"/>
                </a:solidFill>
                <a:latin typeface="Arial Narrow"/>
                <a:ea typeface="ヒラギノ角ゴ Pro W3" charset="0"/>
                <a:cs typeface="Arial Narrow"/>
              </a:rPr>
              <a:pPr algn="r" eaLnBrk="0" hangingPunct="0">
                <a:defRPr/>
              </a:pPr>
              <a:t>‹#›</a:t>
            </a:fld>
            <a:r>
              <a:rPr lang="en-US" sz="900" spc="300" dirty="0">
                <a:solidFill>
                  <a:srgbClr val="BCBDC0"/>
                </a:solidFill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ea typeface="ヒラギノ角ゴ Pro W3" pitchFamily="-84" charset="-128"/>
              <a:cs typeface="Arial Narrow"/>
            </a:endParaRPr>
          </a:p>
        </p:txBody>
      </p:sp>
      <p:pic>
        <p:nvPicPr>
          <p:cNvPr id="43011" name="Picture 5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58788" y="6264275"/>
            <a:ext cx="10826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03" r:id="rId1"/>
    <p:sldLayoutId id="2147484604" r:id="rId2"/>
    <p:sldLayoutId id="2147484605" r:id="rId3"/>
    <p:sldLayoutId id="2147484606" r:id="rId4"/>
    <p:sldLayoutId id="2147484607" r:id="rId5"/>
    <p:sldLayoutId id="2147484583" r:id="rId6"/>
    <p:sldLayoutId id="2147484582" r:id="rId7"/>
    <p:sldLayoutId id="2147484581" r:id="rId8"/>
    <p:sldLayoutId id="2147484580" r:id="rId9"/>
    <p:sldLayoutId id="2147484579" r:id="rId10"/>
    <p:sldLayoutId id="2147484578" r:id="rId11"/>
    <p:sldLayoutId id="2147484577" r:id="rId12"/>
    <p:sldLayoutId id="2147484576" r:id="rId13"/>
    <p:sldLayoutId id="2147484575" r:id="rId14"/>
    <p:sldLayoutId id="2147484574" r:id="rId15"/>
    <p:sldLayoutId id="2147484608" r:id="rId16"/>
    <p:sldLayoutId id="2147484609" r:id="rId17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8788" y="6264275"/>
            <a:ext cx="10826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10" r:id="rId1"/>
    <p:sldLayoutId id="2147484611" r:id="rId2"/>
    <p:sldLayoutId id="2147484612" r:id="rId3"/>
    <p:sldLayoutId id="2147484613" r:id="rId4"/>
    <p:sldLayoutId id="2147484614" r:id="rId5"/>
    <p:sldLayoutId id="2147484615" r:id="rId6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58788" y="6264275"/>
            <a:ext cx="10826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958D85">
                    <a:tint val="75000"/>
                  </a:srgbClr>
                </a:solidFill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Club &amp; District Support   </a:t>
            </a:r>
            <a:fld id="{F065839A-06CF-4413-B8F5-54F5A0B928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6" r:id="rId1"/>
    <p:sldLayoutId id="2147484617" r:id="rId2"/>
    <p:sldLayoutId id="2147484618" r:id="rId3"/>
    <p:sldLayoutId id="2147484619" r:id="rId4"/>
    <p:sldLayoutId id="2147484620" r:id="rId5"/>
    <p:sldLayoutId id="2147484621" r:id="rId6"/>
    <p:sldLayoutId id="2147484622" r:id="rId7"/>
    <p:sldLayoutId id="2147484623" r:id="rId8"/>
    <p:sldLayoutId id="2147484624" r:id="rId9"/>
    <p:sldLayoutId id="2147484625" r:id="rId10"/>
    <p:sldLayoutId id="2147484626" r:id="rId11"/>
    <p:sldLayoutId id="2147484627" r:id="rId12"/>
    <p:sldLayoutId id="2147484628" r:id="rId13"/>
    <p:sldLayoutId id="2147484629" r:id="rId14"/>
    <p:sldLayoutId id="2147484630" r:id="rId15"/>
    <p:sldLayoutId id="2147484631" r:id="rId16"/>
    <p:sldLayoutId id="2147484632" r:id="rId17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5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58788" y="6264275"/>
            <a:ext cx="10826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958D85">
                    <a:tint val="75000"/>
                  </a:srgbClr>
                </a:solidFill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Club &amp; District Support   </a:t>
            </a:r>
            <a:fld id="{843864A3-7D99-487F-A6E2-5070BF6BC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  <p:sldLayoutId id="2147484644" r:id="rId12"/>
    <p:sldLayoutId id="2147484645" r:id="rId13"/>
    <p:sldLayoutId id="2147484646" r:id="rId14"/>
    <p:sldLayoutId id="2147484647" r:id="rId15"/>
    <p:sldLayoutId id="2147484648" r:id="rId16"/>
    <p:sldLayoutId id="2147484649" r:id="rId17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5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58788" y="6264275"/>
            <a:ext cx="10826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958D85">
                    <a:tint val="75000"/>
                  </a:srgbClr>
                </a:solidFill>
                <a:ea typeface="ヒラギノ角ゴ Pro W3" pitchFamily="-8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Club &amp; District Support   </a:t>
            </a:r>
            <a:fld id="{4E139AAC-A99C-417A-B255-E7237DD350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0" r:id="rId1"/>
    <p:sldLayoutId id="2147484651" r:id="rId2"/>
    <p:sldLayoutId id="2147484652" r:id="rId3"/>
    <p:sldLayoutId id="2147484653" r:id="rId4"/>
    <p:sldLayoutId id="2147484654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660" r:id="rId11"/>
    <p:sldLayoutId id="2147484661" r:id="rId12"/>
    <p:sldLayoutId id="2147484662" r:id="rId13"/>
    <p:sldLayoutId id="2147484663" r:id="rId14"/>
    <p:sldLayoutId id="2147484664" r:id="rId15"/>
    <p:sldLayoutId id="2147484665" r:id="rId16"/>
    <p:sldLayoutId id="2147484666" r:id="rId17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MyRotar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TerryData/MSWord/Rotary/2016-2017Lance/AGTraining/2015-16%20AG%20Foundation%20%20Increasing%20Contributions-1%20-%20.pp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actiongroup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rotary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81000" y="3429000"/>
            <a:ext cx="97536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365571" name="Rectangle 10"/>
          <p:cNvSpPr txBox="1">
            <a:spLocks noChangeArrowheads="1"/>
          </p:cNvSpPr>
          <p:nvPr/>
        </p:nvSpPr>
        <p:spPr bwMode="auto">
          <a:xfrm>
            <a:off x="457200" y="3581400"/>
            <a:ext cx="685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>
              <a:spcAft>
                <a:spcPts val="2400"/>
              </a:spcAft>
            </a:pPr>
            <a:r>
              <a:rPr lang="en-US" sz="4400" dirty="0">
                <a:solidFill>
                  <a:schemeClr val="bg1"/>
                </a:solidFill>
                <a:latin typeface="Arial Narrow Bold" pitchFamily="34" charset="0"/>
                <a:cs typeface="ヒラギノ角ゴ Pro W3"/>
              </a:rPr>
              <a:t>Rotary Club Central</a:t>
            </a:r>
          </a:p>
          <a:p>
            <a:pPr defTabSz="457200"/>
            <a:r>
              <a:rPr lang="en-US" sz="2000" dirty="0" smtClean="0">
                <a:solidFill>
                  <a:schemeClr val="tx2"/>
                </a:solidFill>
                <a:latin typeface="Georgia" pitchFamily="18" charset="0"/>
                <a:cs typeface="ヒラギノ角ゴ Pro W3"/>
              </a:rPr>
              <a:t>Chetan </a:t>
            </a:r>
            <a:r>
              <a:rPr lang="en-US" sz="2000" dirty="0" smtClean="0">
                <a:solidFill>
                  <a:schemeClr val="tx2"/>
                </a:solidFill>
                <a:latin typeface="Georgia" pitchFamily="18" charset="0"/>
                <a:cs typeface="ヒラギノ角ゴ Pro W3"/>
              </a:rPr>
              <a:t>Desai </a:t>
            </a:r>
            <a:r>
              <a:rPr lang="en-US" sz="2000" dirty="0" smtClean="0">
                <a:solidFill>
                  <a:schemeClr val="tx2"/>
                </a:solidFill>
                <a:latin typeface="Georgia" pitchFamily="18" charset="0"/>
                <a:cs typeface="ヒラギノ角ゴ Pro W3"/>
              </a:rPr>
              <a:t>– Training facilitator Designate</a:t>
            </a:r>
            <a:endParaRPr lang="en-US" sz="2000" dirty="0">
              <a:solidFill>
                <a:schemeClr val="tx2"/>
              </a:solidFill>
              <a:latin typeface="Georgia" pitchFamily="18" charset="0"/>
              <a:cs typeface="ヒラギノ角ゴ Pro W3"/>
            </a:endParaRPr>
          </a:p>
          <a:p>
            <a:pPr defTabSz="457200"/>
            <a:r>
              <a:rPr lang="en-US" sz="2000" dirty="0" smtClean="0">
                <a:solidFill>
                  <a:schemeClr val="tx2"/>
                </a:solidFill>
                <a:latin typeface="Georgia" pitchFamily="18" charset="0"/>
                <a:cs typeface="ヒラギノ角ゴ Pro W3"/>
              </a:rPr>
              <a:t>District Training Assembly, Trident, </a:t>
            </a:r>
            <a:r>
              <a:rPr lang="en-US" sz="2000" dirty="0" err="1" smtClean="0">
                <a:solidFill>
                  <a:schemeClr val="tx2"/>
                </a:solidFill>
                <a:latin typeface="Georgia" pitchFamily="18" charset="0"/>
                <a:cs typeface="ヒラギノ角ゴ Pro W3"/>
              </a:rPr>
              <a:t>Nariman</a:t>
            </a:r>
            <a:r>
              <a:rPr lang="en-US" sz="2000" dirty="0" smtClean="0">
                <a:solidFill>
                  <a:schemeClr val="tx2"/>
                </a:solidFill>
                <a:latin typeface="Georgia" pitchFamily="18" charset="0"/>
                <a:cs typeface="ヒラギノ角ゴ Pro W3"/>
              </a:rPr>
              <a:t> Point</a:t>
            </a:r>
          </a:p>
          <a:p>
            <a:pPr defTabSz="457200"/>
            <a:r>
              <a:rPr lang="en-US" sz="2000" dirty="0" smtClean="0">
                <a:solidFill>
                  <a:schemeClr val="tx2"/>
                </a:solidFill>
                <a:latin typeface="Georgia" pitchFamily="18" charset="0"/>
                <a:cs typeface="ヒラギノ角ゴ Pro W3"/>
              </a:rPr>
              <a:t>March 27, </a:t>
            </a:r>
            <a:r>
              <a:rPr lang="en-US" sz="2000" dirty="0" smtClean="0">
                <a:solidFill>
                  <a:schemeClr val="tx2"/>
                </a:solidFill>
                <a:latin typeface="Georgia" pitchFamily="18" charset="0"/>
                <a:cs typeface="ヒラギノ角ゴ Pro W3"/>
              </a:rPr>
              <a:t>2016</a:t>
            </a:r>
            <a:endParaRPr lang="en-US" sz="2000" dirty="0">
              <a:solidFill>
                <a:schemeClr val="tx2"/>
              </a:solidFill>
              <a:latin typeface="Georgia" pitchFamily="18" charset="0"/>
              <a:cs typeface="ヒラギノ角ゴ Pro W3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Trebuchet MS" panose="020B0603020202020204" pitchFamily="34" charset="0"/>
                <a:cs typeface="ヒラギノ角ゴ Pro W3"/>
              </a:rPr>
              <a:t>ALIGNING </a:t>
            </a:r>
            <a:r>
              <a:rPr lang="en-US" b="1" dirty="0" smtClean="0">
                <a:solidFill>
                  <a:schemeClr val="tx2"/>
                </a:solidFill>
                <a:latin typeface="Trebuchet MS" panose="020B0603020202020204" pitchFamily="34" charset="0"/>
                <a:cs typeface="ヒラギノ角ゴ Pro W3"/>
              </a:rPr>
              <a:t>WITH R.I. GOALS</a:t>
            </a:r>
            <a:endParaRPr lang="en-US" b="1" dirty="0">
              <a:solidFill>
                <a:schemeClr val="tx2"/>
              </a:solidFill>
              <a:latin typeface="Trebuchet MS" panose="020B0603020202020204" pitchFamily="34" charset="0"/>
              <a:cs typeface="ヒラギノ角ゴ Pro W3"/>
            </a:endParaRPr>
          </a:p>
        </p:txBody>
      </p:sp>
      <p:pic>
        <p:nvPicPr>
          <p:cNvPr id="2050" name="Picture 2" descr="http://www.valid-ity.com/Uploads/iStock_000020671576XSmall%20-%20B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2" y="-24922"/>
            <a:ext cx="5184842" cy="344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Title 3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>
                <a:latin typeface="Arial Narrow" pitchFamily="34" charset="0"/>
              </a:rPr>
              <a:t>ROTARY CLUB CENTRAL IS EASILY ACCESSIBLE ON MY ROTARY </a:t>
            </a:r>
          </a:p>
        </p:txBody>
      </p:sp>
      <p:sp>
        <p:nvSpPr>
          <p:cNvPr id="370690" name="TextBox 2"/>
          <p:cNvSpPr txBox="1">
            <a:spLocks noChangeArrowheads="1"/>
          </p:cNvSpPr>
          <p:nvPr/>
        </p:nvSpPr>
        <p:spPr bwMode="auto">
          <a:xfrm>
            <a:off x="0" y="4267200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3088" lvl="1" indent="-457200"/>
            <a:r>
              <a:rPr lang="en-US" altLang="ja-JP" b="1">
                <a:solidFill>
                  <a:schemeClr val="tx2"/>
                </a:solidFill>
                <a:cs typeface="ヒラギノ角ゴ Pro W3"/>
                <a:hlinkClick r:id="rId3"/>
              </a:rPr>
              <a:t>www.rotary.org/MyRotary</a:t>
            </a:r>
            <a:endParaRPr lang="en-US" altLang="ja-JP" b="1" u="sng">
              <a:solidFill>
                <a:schemeClr val="tx2"/>
              </a:solidFill>
              <a:cs typeface="ヒラギノ角ゴ Pro W3"/>
            </a:endParaRPr>
          </a:p>
          <a:p>
            <a:pPr marL="573088" lvl="1" indent="-457200"/>
            <a:r>
              <a:rPr lang="en-US" altLang="ja-JP" b="1">
                <a:solidFill>
                  <a:schemeClr val="tx2"/>
                </a:solidFill>
                <a:cs typeface="ヒラギノ角ゴ Pro W3"/>
              </a:rPr>
              <a:t>Log into My Rotary</a:t>
            </a:r>
          </a:p>
          <a:p>
            <a:pPr marL="573088" lvl="1" indent="-457200"/>
            <a:r>
              <a:rPr lang="en-US" altLang="ja-JP" b="1">
                <a:solidFill>
                  <a:schemeClr val="tx2"/>
                </a:solidFill>
                <a:cs typeface="ヒラギノ角ゴ Pro W3"/>
              </a:rPr>
              <a:t>Click: Manage/Club and District Administration/</a:t>
            </a:r>
            <a:br>
              <a:rPr lang="en-US" altLang="ja-JP" b="1">
                <a:solidFill>
                  <a:schemeClr val="tx2"/>
                </a:solidFill>
                <a:cs typeface="ヒラギノ角ゴ Pro W3"/>
              </a:rPr>
            </a:br>
            <a:r>
              <a:rPr lang="en-US" altLang="ja-JP" b="1">
                <a:solidFill>
                  <a:schemeClr val="tx2"/>
                </a:solidFill>
                <a:cs typeface="ヒラギノ角ゴ Pro W3"/>
              </a:rPr>
              <a:t>Rotary Club Central</a:t>
            </a:r>
          </a:p>
          <a:p>
            <a:endParaRPr lang="en-US">
              <a:cs typeface="ヒラギノ角ゴ Pro W3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6868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/>
            <a:r>
              <a:rPr lang="en-US" sz="1800" b="1" smtClean="0">
                <a:latin typeface="Arial Narrow" pitchFamily="34" charset="0"/>
              </a:rPr>
              <a:t>REGISTER OR SIGN IN TO MY ROTARY </a:t>
            </a:r>
            <a:r>
              <a:rPr lang="en-US" sz="1800" smtClean="0">
                <a:latin typeface="Arial Narrow" pitchFamily="34" charset="0"/>
              </a:rPr>
              <a:t>				</a:t>
            </a:r>
            <a:endParaRPr lang="en-US" smtClean="0">
              <a:latin typeface="Arial Narrow" pitchFamily="34" charset="0"/>
            </a:endParaRPr>
          </a:p>
        </p:txBody>
      </p:sp>
      <p:pic>
        <p:nvPicPr>
          <p:cNvPr id="1741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AutoShape 5"/>
          <p:cNvSpPr>
            <a:spLocks/>
          </p:cNvSpPr>
          <p:nvPr/>
        </p:nvSpPr>
        <p:spPr bwMode="auto">
          <a:xfrm>
            <a:off x="457200" y="4343400"/>
            <a:ext cx="1295400" cy="182563"/>
          </a:xfrm>
          <a:custGeom>
            <a:avLst/>
            <a:gdLst>
              <a:gd name="T0" fmla="*/ 469900 w 21600"/>
              <a:gd name="T1" fmla="*/ 247650 h 21600"/>
              <a:gd name="T2" fmla="*/ 469900 w 21600"/>
              <a:gd name="T3" fmla="*/ 247650 h 21600"/>
              <a:gd name="T4" fmla="*/ 469900 w 21600"/>
              <a:gd name="T5" fmla="*/ 247650 h 21600"/>
              <a:gd name="T6" fmla="*/ 469900 w 21600"/>
              <a:gd name="T7" fmla="*/ 2476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76200" cap="flat" cmpd="sng">
            <a:solidFill>
              <a:srgbClr val="E3366F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/>
        </p:spPr>
        <p:txBody>
          <a:bodyPr lIns="0" tIns="0" rIns="0" bIns="0" anchor="ctr"/>
          <a:lstStyle/>
          <a:p>
            <a:pPr defTabSz="457200" hangingPunct="0">
              <a:defRPr/>
            </a:pPr>
            <a:endParaRPr lang="en-US" sz="1200">
              <a:solidFill>
                <a:srgbClr val="000000"/>
              </a:solidFill>
              <a:latin typeface="Helvetica" charset="0"/>
              <a:ea typeface="MS PGothic" pitchFamily="34" charset="-128"/>
              <a:cs typeface="+mn-cs"/>
              <a:sym typeface="Helvetica" charset="0"/>
            </a:endParaRPr>
          </a:p>
        </p:txBody>
      </p:sp>
      <p:pic>
        <p:nvPicPr>
          <p:cNvPr id="8" name="Picture 3" descr="image1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"/>
            <a:ext cx="5133975" cy="4800600"/>
          </a:xfrm>
          <a:prstGeom prst="rect">
            <a:avLst/>
          </a:prstGeom>
          <a:noFill/>
          <a:ln w="9525">
            <a:solidFill>
              <a:srgbClr val="0073B9"/>
            </a:solidFill>
            <a:round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819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AutoShape 5"/>
          <p:cNvSpPr>
            <a:spLocks/>
          </p:cNvSpPr>
          <p:nvPr/>
        </p:nvSpPr>
        <p:spPr bwMode="auto">
          <a:xfrm>
            <a:off x="5638800" y="838200"/>
            <a:ext cx="787400" cy="406400"/>
          </a:xfrm>
          <a:custGeom>
            <a:avLst/>
            <a:gdLst>
              <a:gd name="T0" fmla="*/ 393700 w 21600"/>
              <a:gd name="T1" fmla="*/ 203200 h 21600"/>
              <a:gd name="T2" fmla="*/ 393700 w 21600"/>
              <a:gd name="T3" fmla="*/ 203200 h 21600"/>
              <a:gd name="T4" fmla="*/ 393700 w 21600"/>
              <a:gd name="T5" fmla="*/ 203200 h 21600"/>
              <a:gd name="T6" fmla="*/ 393700 w 21600"/>
              <a:gd name="T7" fmla="*/ 2032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76200" cap="flat" cmpd="sng">
            <a:solidFill>
              <a:srgbClr val="E3366F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/>
        </p:spPr>
        <p:txBody>
          <a:bodyPr lIns="0" tIns="0" rIns="0" bIns="0" anchor="ctr"/>
          <a:lstStyle/>
          <a:p>
            <a:pPr defTabSz="457200" hangingPunct="0">
              <a:defRPr/>
            </a:pPr>
            <a:endParaRPr lang="en-US" sz="1200">
              <a:solidFill>
                <a:srgbClr val="000000"/>
              </a:solidFill>
              <a:latin typeface="Helvetica" charset="0"/>
              <a:ea typeface="MS PGothic" pitchFamily="34" charset="-128"/>
              <a:cs typeface="+mn-cs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/>
          <p:cNvSpPr>
            <a:spLocks/>
          </p:cNvSpPr>
          <p:nvPr/>
        </p:nvSpPr>
        <p:spPr bwMode="auto">
          <a:xfrm>
            <a:off x="152400" y="3225800"/>
            <a:ext cx="1143000" cy="406400"/>
          </a:xfrm>
          <a:custGeom>
            <a:avLst/>
            <a:gdLst>
              <a:gd name="T0" fmla="*/ 393700 w 21600"/>
              <a:gd name="T1" fmla="*/ 203200 h 21600"/>
              <a:gd name="T2" fmla="*/ 393700 w 21600"/>
              <a:gd name="T3" fmla="*/ 203200 h 21600"/>
              <a:gd name="T4" fmla="*/ 393700 w 21600"/>
              <a:gd name="T5" fmla="*/ 203200 h 21600"/>
              <a:gd name="T6" fmla="*/ 393700 w 21600"/>
              <a:gd name="T7" fmla="*/ 2032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76200" cap="flat" cmpd="sng">
            <a:solidFill>
              <a:srgbClr val="E3366F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/>
        </p:spPr>
        <p:txBody>
          <a:bodyPr lIns="0" tIns="0" rIns="0" bIns="0" anchor="ctr"/>
          <a:lstStyle/>
          <a:p>
            <a:pPr defTabSz="457200" hangingPunct="0">
              <a:defRPr/>
            </a:pPr>
            <a:endParaRPr lang="en-US" sz="1200">
              <a:solidFill>
                <a:srgbClr val="000000"/>
              </a:solidFill>
              <a:latin typeface="Helvetica" charset="0"/>
              <a:ea typeface="MS PGothic" pitchFamily="34" charset="-128"/>
              <a:cs typeface="+mn-cs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z="4000" smtClean="0">
                <a:latin typeface="Arial Narrow" pitchFamily="34" charset="0"/>
              </a:rPr>
              <a:t>ROTARY CLUB CENTRAL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dirty="0" smtClean="0"/>
              <a:t>Help your clubs: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4400" b="1" i="1" dirty="0" smtClean="0"/>
              <a:t>Enter and Edit Goals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Enter Progress Information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703350" cy="6877050"/>
          </a:xfrm>
          <a:prstGeom prst="rect">
            <a:avLst/>
          </a:prstGeom>
        </p:spPr>
      </p:pic>
      <p:sp>
        <p:nvSpPr>
          <p:cNvPr id="3" name="AutoShape 5"/>
          <p:cNvSpPr>
            <a:spLocks/>
          </p:cNvSpPr>
          <p:nvPr/>
        </p:nvSpPr>
        <p:spPr bwMode="auto">
          <a:xfrm>
            <a:off x="2743200" y="2514600"/>
            <a:ext cx="787400" cy="406400"/>
          </a:xfrm>
          <a:custGeom>
            <a:avLst/>
            <a:gdLst>
              <a:gd name="T0" fmla="*/ 393700 w 21600"/>
              <a:gd name="T1" fmla="*/ 203200 h 21600"/>
              <a:gd name="T2" fmla="*/ 393700 w 21600"/>
              <a:gd name="T3" fmla="*/ 203200 h 21600"/>
              <a:gd name="T4" fmla="*/ 393700 w 21600"/>
              <a:gd name="T5" fmla="*/ 203200 h 21600"/>
              <a:gd name="T6" fmla="*/ 393700 w 21600"/>
              <a:gd name="T7" fmla="*/ 2032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76200" cap="flat" cmpd="sng">
            <a:solidFill>
              <a:srgbClr val="E3366F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/>
        </p:spPr>
        <p:txBody>
          <a:bodyPr lIns="0" tIns="0" rIns="0" bIns="0" anchor="ctr"/>
          <a:lstStyle/>
          <a:p>
            <a:pPr defTabSz="457200" hangingPunct="0">
              <a:defRPr/>
            </a:pPr>
            <a:endParaRPr lang="en-US" sz="1200">
              <a:solidFill>
                <a:srgbClr val="000000"/>
              </a:solidFill>
              <a:latin typeface="Helvetica" charset="0"/>
              <a:ea typeface="MS PGothic" pitchFamily="34" charset="-128"/>
              <a:cs typeface="+mn-cs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419100"/>
            <a:ext cx="134112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1954" name="TextBox 1"/>
          <p:cNvSpPr txBox="1">
            <a:spLocks noChangeArrowheads="1"/>
          </p:cNvSpPr>
          <p:nvPr/>
        </p:nvSpPr>
        <p:spPr bwMode="auto">
          <a:xfrm>
            <a:off x="0" y="12192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ヒラギノ角ゴ Pro W3"/>
              </a:rPr>
              <a:t>Set &amp; Edit Goals</a:t>
            </a:r>
          </a:p>
        </p:txBody>
      </p:sp>
      <p:sp>
        <p:nvSpPr>
          <p:cNvPr id="4" name="AutoShape 5"/>
          <p:cNvSpPr>
            <a:spLocks/>
          </p:cNvSpPr>
          <p:nvPr/>
        </p:nvSpPr>
        <p:spPr bwMode="auto">
          <a:xfrm>
            <a:off x="4800600" y="2286001"/>
            <a:ext cx="858838" cy="381000"/>
          </a:xfrm>
          <a:custGeom>
            <a:avLst/>
            <a:gdLst>
              <a:gd name="T0" fmla="*/ 393700 w 21600"/>
              <a:gd name="T1" fmla="*/ 203200 h 21600"/>
              <a:gd name="T2" fmla="*/ 393700 w 21600"/>
              <a:gd name="T3" fmla="*/ 203200 h 21600"/>
              <a:gd name="T4" fmla="*/ 393700 w 21600"/>
              <a:gd name="T5" fmla="*/ 203200 h 21600"/>
              <a:gd name="T6" fmla="*/ 393700 w 21600"/>
              <a:gd name="T7" fmla="*/ 2032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76200" cap="flat" cmpd="sng">
            <a:solidFill>
              <a:srgbClr val="E3366F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/>
        </p:spPr>
        <p:txBody>
          <a:bodyPr lIns="0" tIns="0" rIns="0" bIns="0" anchor="ctr"/>
          <a:lstStyle/>
          <a:p>
            <a:pPr defTabSz="457200" hangingPunct="0">
              <a:defRPr/>
            </a:pPr>
            <a:endParaRPr lang="en-US" sz="1200">
              <a:solidFill>
                <a:srgbClr val="000000"/>
              </a:solidFill>
              <a:latin typeface="Helvetica" charset="0"/>
              <a:ea typeface="MS PGothic" pitchFamily="34" charset="-128"/>
              <a:cs typeface="+mn-cs"/>
              <a:sym typeface="Helvetica" charset="0"/>
            </a:endParaRPr>
          </a:p>
        </p:txBody>
      </p:sp>
      <p:sp>
        <p:nvSpPr>
          <p:cNvPr id="5" name="AutoShape 5"/>
          <p:cNvSpPr>
            <a:spLocks/>
          </p:cNvSpPr>
          <p:nvPr/>
        </p:nvSpPr>
        <p:spPr bwMode="auto">
          <a:xfrm>
            <a:off x="7772400" y="2922588"/>
            <a:ext cx="858838" cy="490537"/>
          </a:xfrm>
          <a:custGeom>
            <a:avLst/>
            <a:gdLst>
              <a:gd name="T0" fmla="*/ 393700 w 21600"/>
              <a:gd name="T1" fmla="*/ 203200 h 21600"/>
              <a:gd name="T2" fmla="*/ 393700 w 21600"/>
              <a:gd name="T3" fmla="*/ 203200 h 21600"/>
              <a:gd name="T4" fmla="*/ 393700 w 21600"/>
              <a:gd name="T5" fmla="*/ 203200 h 21600"/>
              <a:gd name="T6" fmla="*/ 393700 w 21600"/>
              <a:gd name="T7" fmla="*/ 2032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76200" cap="flat" cmpd="sng">
            <a:solidFill>
              <a:srgbClr val="E3366F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/>
        </p:spPr>
        <p:txBody>
          <a:bodyPr lIns="0" tIns="0" rIns="0" bIns="0" anchor="ctr"/>
          <a:lstStyle/>
          <a:p>
            <a:pPr defTabSz="457200" hangingPunct="0">
              <a:defRPr/>
            </a:pPr>
            <a:endParaRPr lang="en-US" sz="1200">
              <a:solidFill>
                <a:srgbClr val="000000"/>
              </a:solidFill>
              <a:latin typeface="Helvetica" charset="0"/>
              <a:ea typeface="MS PGothic" pitchFamily="34" charset="-128"/>
              <a:cs typeface="+mn-cs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9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2978" name="TextBox 1"/>
          <p:cNvSpPr txBox="1">
            <a:spLocks noChangeArrowheads="1"/>
          </p:cNvSpPr>
          <p:nvPr/>
        </p:nvSpPr>
        <p:spPr bwMode="auto">
          <a:xfrm>
            <a:off x="685800" y="1066800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ヒラギノ角ゴ Pro W3"/>
              </a:rPr>
              <a:t>Set Goals</a:t>
            </a:r>
          </a:p>
        </p:txBody>
      </p:sp>
      <p:sp>
        <p:nvSpPr>
          <p:cNvPr id="4" name="AutoShape 5"/>
          <p:cNvSpPr>
            <a:spLocks/>
          </p:cNvSpPr>
          <p:nvPr/>
        </p:nvSpPr>
        <p:spPr bwMode="auto">
          <a:xfrm>
            <a:off x="4800600" y="3022600"/>
            <a:ext cx="1143000" cy="406400"/>
          </a:xfrm>
          <a:custGeom>
            <a:avLst/>
            <a:gdLst>
              <a:gd name="T0" fmla="*/ 393700 w 21600"/>
              <a:gd name="T1" fmla="*/ 203200 h 21600"/>
              <a:gd name="T2" fmla="*/ 393700 w 21600"/>
              <a:gd name="T3" fmla="*/ 203200 h 21600"/>
              <a:gd name="T4" fmla="*/ 393700 w 21600"/>
              <a:gd name="T5" fmla="*/ 203200 h 21600"/>
              <a:gd name="T6" fmla="*/ 393700 w 21600"/>
              <a:gd name="T7" fmla="*/ 2032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76200" cap="flat" cmpd="sng">
            <a:solidFill>
              <a:srgbClr val="E3366F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/>
        </p:spPr>
        <p:txBody>
          <a:bodyPr lIns="0" tIns="0" rIns="0" bIns="0" anchor="ctr"/>
          <a:lstStyle/>
          <a:p>
            <a:pPr defTabSz="457200" hangingPunct="0">
              <a:defRPr/>
            </a:pPr>
            <a:endParaRPr lang="en-US" sz="1200">
              <a:solidFill>
                <a:srgbClr val="000000"/>
              </a:solidFill>
              <a:latin typeface="Helvetica" charset="0"/>
              <a:ea typeface="MS PGothic" pitchFamily="34" charset="-128"/>
              <a:cs typeface="+mn-cs"/>
              <a:sym typeface="Helvetica" charset="0"/>
            </a:endParaRPr>
          </a:p>
        </p:txBody>
      </p:sp>
      <p:sp>
        <p:nvSpPr>
          <p:cNvPr id="5" name="AutoShape 5"/>
          <p:cNvSpPr>
            <a:spLocks/>
          </p:cNvSpPr>
          <p:nvPr/>
        </p:nvSpPr>
        <p:spPr bwMode="auto">
          <a:xfrm>
            <a:off x="7543800" y="3657600"/>
            <a:ext cx="914400" cy="406400"/>
          </a:xfrm>
          <a:custGeom>
            <a:avLst/>
            <a:gdLst>
              <a:gd name="T0" fmla="*/ 393700 w 21600"/>
              <a:gd name="T1" fmla="*/ 203200 h 21600"/>
              <a:gd name="T2" fmla="*/ 393700 w 21600"/>
              <a:gd name="T3" fmla="*/ 203200 h 21600"/>
              <a:gd name="T4" fmla="*/ 393700 w 21600"/>
              <a:gd name="T5" fmla="*/ 203200 h 21600"/>
              <a:gd name="T6" fmla="*/ 393700 w 21600"/>
              <a:gd name="T7" fmla="*/ 2032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76200" cap="flat" cmpd="sng">
            <a:solidFill>
              <a:srgbClr val="E3366F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/>
        </p:spPr>
        <p:txBody>
          <a:bodyPr lIns="0" tIns="0" rIns="0" bIns="0" anchor="ctr"/>
          <a:lstStyle/>
          <a:p>
            <a:pPr defTabSz="457200" hangingPunct="0">
              <a:defRPr/>
            </a:pPr>
            <a:endParaRPr lang="en-US" sz="1200">
              <a:solidFill>
                <a:srgbClr val="000000"/>
              </a:solidFill>
              <a:latin typeface="Helvetica" charset="0"/>
              <a:ea typeface="MS PGothic" pitchFamily="34" charset="-128"/>
              <a:cs typeface="+mn-cs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1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z="4000" smtClean="0">
                <a:latin typeface="Arial Narrow" pitchFamily="34" charset="0"/>
              </a:rPr>
              <a:t>ROTARY CLUB CENTRAL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dirty="0" smtClean="0"/>
              <a:t>Help your clubs: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Enter and Edit Goals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4000" b="1" i="1" dirty="0" smtClean="0"/>
              <a:t>Enter Progress Information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0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5026" name="TextBox 1"/>
          <p:cNvSpPr txBox="1">
            <a:spLocks noChangeArrowheads="1"/>
          </p:cNvSpPr>
          <p:nvPr/>
        </p:nvSpPr>
        <p:spPr bwMode="auto">
          <a:xfrm>
            <a:off x="609600" y="1066800"/>
            <a:ext cx="289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cs typeface="ヒラギノ角ゴ Pro W3"/>
              </a:rPr>
              <a:t>Enter </a:t>
            </a:r>
          </a:p>
          <a:p>
            <a:r>
              <a:rPr lang="en-US">
                <a:solidFill>
                  <a:srgbClr val="FF0000"/>
                </a:solidFill>
                <a:cs typeface="ヒラギノ角ゴ Pro W3"/>
              </a:rPr>
              <a:t>Progress</a:t>
            </a:r>
          </a:p>
        </p:txBody>
      </p:sp>
      <p:sp>
        <p:nvSpPr>
          <p:cNvPr id="5" name="AutoShape 5"/>
          <p:cNvSpPr>
            <a:spLocks/>
          </p:cNvSpPr>
          <p:nvPr/>
        </p:nvSpPr>
        <p:spPr bwMode="auto">
          <a:xfrm>
            <a:off x="7620000" y="2286000"/>
            <a:ext cx="914400" cy="406400"/>
          </a:xfrm>
          <a:custGeom>
            <a:avLst/>
            <a:gdLst>
              <a:gd name="T0" fmla="*/ 393700 w 21600"/>
              <a:gd name="T1" fmla="*/ 203200 h 21600"/>
              <a:gd name="T2" fmla="*/ 393700 w 21600"/>
              <a:gd name="T3" fmla="*/ 203200 h 21600"/>
              <a:gd name="T4" fmla="*/ 393700 w 21600"/>
              <a:gd name="T5" fmla="*/ 203200 h 21600"/>
              <a:gd name="T6" fmla="*/ 393700 w 21600"/>
              <a:gd name="T7" fmla="*/ 2032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76200" cap="flat" cmpd="sng">
            <a:solidFill>
              <a:srgbClr val="E3366F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/>
        </p:spPr>
        <p:txBody>
          <a:bodyPr lIns="0" tIns="0" rIns="0" bIns="0" anchor="ctr"/>
          <a:lstStyle/>
          <a:p>
            <a:pPr defTabSz="457200" hangingPunct="0">
              <a:defRPr/>
            </a:pPr>
            <a:endParaRPr lang="en-US" sz="1200">
              <a:solidFill>
                <a:srgbClr val="000000"/>
              </a:solidFill>
              <a:latin typeface="Helvetica" charset="0"/>
              <a:ea typeface="MS PGothic" pitchFamily="34" charset="-128"/>
              <a:cs typeface="+mn-cs"/>
              <a:sym typeface="Helvetica" charset="0"/>
            </a:endParaRPr>
          </a:p>
        </p:txBody>
      </p:sp>
      <p:sp>
        <p:nvSpPr>
          <p:cNvPr id="6" name="AutoShape 5"/>
          <p:cNvSpPr>
            <a:spLocks/>
          </p:cNvSpPr>
          <p:nvPr/>
        </p:nvSpPr>
        <p:spPr bwMode="auto">
          <a:xfrm>
            <a:off x="2133600" y="3581400"/>
            <a:ext cx="914400" cy="406400"/>
          </a:xfrm>
          <a:custGeom>
            <a:avLst/>
            <a:gdLst>
              <a:gd name="T0" fmla="*/ 393700 w 21600"/>
              <a:gd name="T1" fmla="*/ 203200 h 21600"/>
              <a:gd name="T2" fmla="*/ 393700 w 21600"/>
              <a:gd name="T3" fmla="*/ 203200 h 21600"/>
              <a:gd name="T4" fmla="*/ 393700 w 21600"/>
              <a:gd name="T5" fmla="*/ 203200 h 21600"/>
              <a:gd name="T6" fmla="*/ 393700 w 21600"/>
              <a:gd name="T7" fmla="*/ 2032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76200" cap="flat" cmpd="sng">
            <a:solidFill>
              <a:srgbClr val="E3366F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/>
        </p:spPr>
        <p:txBody>
          <a:bodyPr lIns="0" tIns="0" rIns="0" bIns="0" anchor="ctr"/>
          <a:lstStyle/>
          <a:p>
            <a:pPr defTabSz="457200" hangingPunct="0">
              <a:defRPr/>
            </a:pPr>
            <a:endParaRPr lang="en-US" sz="1200">
              <a:solidFill>
                <a:srgbClr val="000000"/>
              </a:solidFill>
              <a:latin typeface="Helvetica" charset="0"/>
              <a:ea typeface="MS PGothic" pitchFamily="34" charset="-128"/>
              <a:cs typeface="+mn-cs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43400" y="2133600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smtClean="0">
                <a:solidFill>
                  <a:srgbClr val="30517B"/>
                </a:solidFill>
                <a:latin typeface="Source Sans Pro"/>
              </a:rPr>
              <a:t>While </a:t>
            </a:r>
            <a:r>
              <a:rPr lang="en-US" sz="2800" dirty="0">
                <a:solidFill>
                  <a:srgbClr val="30517B"/>
                </a:solidFill>
                <a:latin typeface="Source Sans Pro"/>
              </a:rPr>
              <a:t>most of us are “legends in our own minds” and believe our Rotary club is phenomenal, winning the </a:t>
            </a:r>
            <a:r>
              <a:rPr lang="en-US" sz="2800" dirty="0">
                <a:solidFill>
                  <a:srgbClr val="C00000"/>
                </a:solidFill>
                <a:latin typeface="Source Sans Pro"/>
              </a:rPr>
              <a:t>Presidential Citation is an objective and persuasive piece of evidence that your club REALLY IS phenomenal.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2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Why to align Goals with RI Goals  (Presidential Citation)?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52" y="1780639"/>
            <a:ext cx="3017648" cy="2181761"/>
          </a:xfrm>
          <a:prstGeom prst="rect">
            <a:avLst/>
          </a:prstGeom>
        </p:spPr>
      </p:pic>
      <p:pic>
        <p:nvPicPr>
          <p:cNvPr id="9" name="Picture 4" descr="https://www.pinthis.com/wp-content/uploads/2016-17-Theme-pin-1.5.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8759"/>
            <a:ext cx="2667000" cy="209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432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5"/>
          <p:cNvSpPr>
            <a:spLocks/>
          </p:cNvSpPr>
          <p:nvPr/>
        </p:nvSpPr>
        <p:spPr bwMode="auto">
          <a:xfrm>
            <a:off x="2209800" y="2565400"/>
            <a:ext cx="6334125" cy="406400"/>
          </a:xfrm>
          <a:custGeom>
            <a:avLst/>
            <a:gdLst>
              <a:gd name="T0" fmla="*/ 393700 w 21600"/>
              <a:gd name="T1" fmla="*/ 203200 h 21600"/>
              <a:gd name="T2" fmla="*/ 393700 w 21600"/>
              <a:gd name="T3" fmla="*/ 203200 h 21600"/>
              <a:gd name="T4" fmla="*/ 393700 w 21600"/>
              <a:gd name="T5" fmla="*/ 203200 h 21600"/>
              <a:gd name="T6" fmla="*/ 393700 w 21600"/>
              <a:gd name="T7" fmla="*/ 2032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76200" cap="flat" cmpd="sng">
            <a:solidFill>
              <a:srgbClr val="E3366F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/>
        </p:spPr>
        <p:txBody>
          <a:bodyPr lIns="0" tIns="0" rIns="0" bIns="0" anchor="ctr"/>
          <a:lstStyle/>
          <a:p>
            <a:pPr defTabSz="457200" hangingPunct="0">
              <a:defRPr/>
            </a:pPr>
            <a:endParaRPr lang="en-US" sz="1200">
              <a:solidFill>
                <a:srgbClr val="000000"/>
              </a:solidFill>
              <a:latin typeface="Helvetica" charset="0"/>
              <a:ea typeface="MS PGothic" pitchFamily="34" charset="-128"/>
              <a:cs typeface="+mn-cs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6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z="4000" smtClean="0">
                <a:latin typeface="Arial Narrow" pitchFamily="34" charset="0"/>
              </a:rPr>
              <a:t>ROTARY CLUB CENTRAL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US" dirty="0" smtClean="0"/>
              <a:t>Help your clubs: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Enter and Edit Goals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Enter Progress Information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172200"/>
            <a:ext cx="1447800" cy="498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6290" name="Title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6868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de-CH" sz="3600" b="1" smtClean="0">
                <a:solidFill>
                  <a:srgbClr val="FFFFFF"/>
                </a:solidFill>
                <a:latin typeface="Arial Narrow" pitchFamily="34" charset="0"/>
              </a:rPr>
              <a:t>TRACK PRESIDENTIAL CITATION PROGRESS</a:t>
            </a:r>
            <a:endParaRPr lang="en-US" sz="3600" smtClean="0"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219200"/>
            <a:ext cx="9144000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43000" indent="-342900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chemeClr val="tx2"/>
                </a:solidFill>
                <a:latin typeface="Arial" pitchFamily="34" charset="0"/>
                <a:ea typeface="ヒラギノ角ゴ Pro W3" pitchFamily="-84" charset="-128"/>
                <a:cs typeface="+mn-cs"/>
              </a:rPr>
              <a:t>MY ROTARY/Manage/Reports</a:t>
            </a:r>
            <a:r>
              <a:rPr lang="en-US" sz="3200" dirty="0">
                <a:solidFill>
                  <a:schemeClr val="tx2"/>
                </a:solidFill>
                <a:latin typeface="Arial" pitchFamily="34" charset="0"/>
                <a:ea typeface="ヒラギノ角ゴ Pro W3" pitchFamily="-84" charset="-128"/>
                <a:cs typeface="+mn-cs"/>
              </a:rPr>
              <a:t/>
            </a:r>
            <a:br>
              <a:rPr lang="en-US" sz="3200" dirty="0">
                <a:solidFill>
                  <a:schemeClr val="tx2"/>
                </a:solidFill>
                <a:latin typeface="Arial" pitchFamily="34" charset="0"/>
                <a:ea typeface="ヒラギノ角ゴ Pro W3" pitchFamily="-84" charset="-128"/>
                <a:cs typeface="+mn-cs"/>
              </a:rPr>
            </a:br>
            <a:r>
              <a:rPr lang="en-US" sz="3200" dirty="0">
                <a:solidFill>
                  <a:schemeClr val="tx2"/>
                </a:solidFill>
                <a:latin typeface="Arial" pitchFamily="34" charset="0"/>
                <a:ea typeface="ヒラギノ角ゴ Pro W3" pitchFamily="-84" charset="-128"/>
                <a:cs typeface="+mn-cs"/>
              </a:rPr>
              <a:t>Scroll almost to the bottom of the page</a:t>
            </a:r>
          </a:p>
          <a:p>
            <a:pPr marL="1143000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  <a:latin typeface="Arial" pitchFamily="34" charset="0"/>
                <a:ea typeface="ヒラギノ角ゴ Pro W3" pitchFamily="-84" charset="-128"/>
                <a:cs typeface="+mn-cs"/>
              </a:rPr>
              <a:t>AWARDS</a:t>
            </a:r>
          </a:p>
          <a:p>
            <a:pPr marL="1143000"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  <a:latin typeface="Arial" pitchFamily="34" charset="0"/>
                <a:ea typeface="ヒラギノ角ゴ Pro W3" pitchFamily="-84" charset="-128"/>
                <a:cs typeface="+mn-cs"/>
              </a:rPr>
              <a:t>Presidential Citation – View Reports</a:t>
            </a:r>
          </a:p>
          <a:p>
            <a:pPr marL="1143000" lvl="2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chemeClr val="tx2"/>
                </a:solidFill>
                <a:latin typeface="Arial" pitchFamily="34" charset="0"/>
                <a:ea typeface="ヒラギノ角ゴ Pro W3" pitchFamily="-84" charset="-128"/>
                <a:cs typeface="+mn-cs"/>
              </a:rPr>
              <a:t>Presidential Citation Dashboards</a:t>
            </a:r>
          </a:p>
          <a:p>
            <a:pPr>
              <a:defRPr/>
            </a:pPr>
            <a:endParaRPr lang="en-US" dirty="0">
              <a:latin typeface="Arial" pitchFamily="34" charset="0"/>
              <a:ea typeface="ヒラギノ角ゴ Pro W3" pitchFamily="-84" charset="-128"/>
              <a:cs typeface="+mn-cs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76200" y="3101975"/>
            <a:ext cx="715963" cy="250825"/>
          </a:xfrm>
          <a:prstGeom prst="roundRect">
            <a:avLst/>
          </a:prstGeom>
          <a:noFill/>
          <a:ln w="38100">
            <a:solidFill>
              <a:srgbClr val="D91B5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304800" y="4800600"/>
            <a:ext cx="4953000" cy="685800"/>
          </a:xfrm>
          <a:prstGeom prst="roundRect">
            <a:avLst/>
          </a:prstGeom>
          <a:noFill/>
          <a:ln w="38100">
            <a:solidFill>
              <a:srgbClr val="D91B5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45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46437" y="1371600"/>
            <a:ext cx="715963" cy="250825"/>
          </a:xfrm>
          <a:prstGeom prst="roundRect">
            <a:avLst/>
          </a:prstGeom>
          <a:noFill/>
          <a:ln w="38100">
            <a:solidFill>
              <a:srgbClr val="D91B5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048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Important Time Line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40675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Start Filling Goals on Rotary Club Central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Make all your members create profiles before your year starts or not late than August 2016.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Monitor Progress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Report Achievement on RCC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Fulfill all criteria for Presidential Citation before 30</a:t>
            </a:r>
            <a:r>
              <a:rPr lang="en-US" sz="3200" baseline="30000" dirty="0" smtClean="0">
                <a:solidFill>
                  <a:schemeClr val="bg2">
                    <a:lumMod val="10000"/>
                  </a:schemeClr>
                </a:solidFill>
              </a:rPr>
              <a:t>th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 June, 2017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759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Title 3"/>
          <p:cNvSpPr>
            <a:spLocks noGrp="1"/>
          </p:cNvSpPr>
          <p:nvPr>
            <p:ph type="ctrTitle"/>
          </p:nvPr>
        </p:nvSpPr>
        <p:spPr bwMode="auto">
          <a:xfrm>
            <a:off x="0" y="2667000"/>
            <a:ext cx="8839200" cy="16002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b="1" smtClean="0">
                <a:latin typeface="Arial Narrow" pitchFamily="34" charset="0"/>
                <a:hlinkClick r:id="rId3" action="ppaction://hlinkpres?slideindex=1&amp;slidetitle="/>
              </a:rPr>
              <a:t>QUESTIONS?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933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bject 55"/>
          <p:cNvSpPr txBox="1"/>
          <p:nvPr/>
        </p:nvSpPr>
        <p:spPr>
          <a:xfrm>
            <a:off x="262839" y="1575074"/>
            <a:ext cx="3123677" cy="1108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70"/>
              </a:spcBef>
            </a:pPr>
            <a:r>
              <a:rPr b="1" u="sng" spc="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b="1" u="sng" spc="8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AN</a:t>
            </a:r>
            <a:r>
              <a:rPr b="1" u="sng" spc="-25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D</a:t>
            </a:r>
            <a:r>
              <a:rPr b="1" u="sng" spc="-51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b="1" u="sng" spc="-12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b="1" u="sng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b="1" u="sng" spc="-21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b="1" u="sng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Y</a:t>
            </a:r>
            <a:r>
              <a:rPr b="1" u="sng" spc="8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b="1" u="sng" spc="-3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b="1" u="sng" spc="1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b="1" u="sng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b="1" u="sng" spc="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IV</a:t>
            </a:r>
            <a:r>
              <a:rPr b="1" u="sng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IT</a:t>
            </a:r>
            <a:r>
              <a:rPr b="1" u="sng" spc="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b="1" u="sng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ES</a:t>
            </a:r>
            <a:endParaRPr u="sng" dirty="0"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6" name="object 49"/>
          <p:cNvSpPr txBox="1"/>
          <p:nvPr/>
        </p:nvSpPr>
        <p:spPr>
          <a:xfrm>
            <a:off x="296375" y="2387798"/>
            <a:ext cx="2798724" cy="7893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53"/>
              </a:spcBef>
            </a:pP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sz="2000" b="1" spc="-2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b="1" spc="-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bs</a:t>
            </a:r>
            <a:r>
              <a:rPr sz="2000" b="1" spc="113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-22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ust</a:t>
            </a:r>
            <a:r>
              <a:rPr sz="2000" b="1" spc="-113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1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b="1" spc="-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sz="2000" b="1" spc="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h</a:t>
            </a:r>
            <a:r>
              <a:rPr sz="2000" b="1" spc="-1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b="1" spc="-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ev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b="1" spc="-87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sz="2000" b="1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th</a:t>
            </a:r>
            <a:r>
              <a:rPr sz="2000" b="1" spc="133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-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sz="2000" b="1" spc="1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b="1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h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b="1" spc="13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-1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sz="2000" b="1" spc="-22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b="1" spc="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b="1" spc="-1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b="1" spc="-1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b="1" spc="1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w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b="1" spc="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g</a:t>
            </a:r>
            <a:r>
              <a:rPr sz="2000" b="1" spc="-1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-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g</a:t>
            </a:r>
            <a:r>
              <a:rPr sz="2000" b="1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b="1" spc="2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ls:</a:t>
            </a:r>
            <a:endParaRPr sz="2000" dirty="0"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7" name="object 45"/>
          <p:cNvSpPr txBox="1"/>
          <p:nvPr/>
        </p:nvSpPr>
        <p:spPr>
          <a:xfrm>
            <a:off x="296375" y="3177133"/>
            <a:ext cx="2786051" cy="1870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9205" indent="-342900">
              <a:spcBef>
                <a:spcPts val="55"/>
              </a:spcBef>
              <a:buFont typeface="Wingdings" panose="05000000000000000000" pitchFamily="2" charset="2"/>
              <a:buChar char="v"/>
            </a:pP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et</a:t>
            </a:r>
            <a:r>
              <a:rPr sz="2000" spc="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at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2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6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1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0</a:t>
            </a:r>
            <a:r>
              <a:rPr sz="2000" spc="-5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g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3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spc="-57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-1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3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3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y</a:t>
            </a:r>
            <a:r>
              <a:rPr sz="2000" spc="4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sz="2000" spc="-23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en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3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.</a:t>
            </a:r>
            <a:endParaRPr sz="2000" dirty="0">
              <a:latin typeface="Arial Narrow" panose="020B0606020202030204" pitchFamily="34" charset="0"/>
              <a:cs typeface="Times New Roman"/>
            </a:endParaRPr>
          </a:p>
          <a:p>
            <a:pPr marL="355600" indent="-342900">
              <a:spcBef>
                <a:spcPts val="444"/>
              </a:spcBef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Pa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y</a:t>
            </a:r>
            <a:r>
              <a:rPr sz="2000" spc="-2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spc="-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2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spc="1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spc="37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2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-1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1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spc="42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spc="-5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d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spc="37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-1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3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spc="-4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-2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me</a:t>
            </a:r>
            <a:r>
              <a:rPr sz="2000" spc="6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-1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J</a:t>
            </a:r>
            <a:r>
              <a:rPr sz="2000" spc="32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spc="-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y</a:t>
            </a:r>
            <a:r>
              <a:rPr sz="2000" spc="-83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3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nd </a:t>
            </a:r>
            <a:r>
              <a:rPr sz="2000" spc="-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J</a:t>
            </a:r>
            <a:r>
              <a:rPr sz="2000" spc="3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spc="3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3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-3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y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.</a:t>
            </a:r>
            <a:r>
              <a:rPr sz="2000" spc="-7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i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No</a:t>
            </a:r>
            <a:r>
              <a:rPr sz="2000" i="1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i="1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i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:</a:t>
            </a:r>
            <a:r>
              <a:rPr sz="2000" i="1" spc="-7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i="1" spc="-5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V</a:t>
            </a:r>
            <a:r>
              <a:rPr sz="2000" i="1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er</a:t>
            </a:r>
            <a:r>
              <a:rPr sz="2000" i="1" spc="-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i="1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sz="2000" i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y</a:t>
            </a:r>
            <a:r>
              <a:rPr sz="2000" i="1" spc="9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i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y</a:t>
            </a:r>
            <a:r>
              <a:rPr sz="2000" i="1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i="1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i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i="1" spc="-2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i="1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p</a:t>
            </a:r>
            <a:r>
              <a:rPr sz="2000" i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i="1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y</a:t>
            </a:r>
            <a:r>
              <a:rPr sz="2000" i="1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i="1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i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nt</a:t>
            </a:r>
            <a:r>
              <a:rPr sz="2000" i="1" spc="15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i="1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i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p</a:t>
            </a:r>
            <a:r>
              <a:rPr sz="2000" i="1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i="1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i="1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on</a:t>
            </a:r>
            <a:r>
              <a:rPr sz="2000" i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i="1" spc="-1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i="1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i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 y</a:t>
            </a:r>
            <a:r>
              <a:rPr sz="2000" i="1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i="1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i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i="1" spc="-2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i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cl</a:t>
            </a:r>
            <a:r>
              <a:rPr sz="2000" i="1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i="1" spc="-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sz="2000" i="1" spc="-2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’</a:t>
            </a:r>
            <a:r>
              <a:rPr sz="2000" i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i="1" spc="-7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i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i="1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nv</a:t>
            </a:r>
            <a:r>
              <a:rPr sz="2000" i="1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i="1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i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ce</a:t>
            </a:r>
            <a:r>
              <a:rPr sz="2000" i="1" spc="-5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i="1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i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i="1" spc="-58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i="1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sz="2000" i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y</a:t>
            </a:r>
            <a:r>
              <a:rPr sz="2000" i="1" spc="-57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i="1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sz="2000" i="1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i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i="1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i="1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i="1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sz="2000" i="1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i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i="1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i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g</a:t>
            </a:r>
            <a:r>
              <a:rPr sz="2000" i="1" spc="2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i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y</a:t>
            </a:r>
            <a:r>
              <a:rPr sz="2000" i="1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i="1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i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i="1" spc="-2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i="1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sz="2000" i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i="1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i="1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i="1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nc</a:t>
            </a:r>
            <a:r>
              <a:rPr sz="2000" i="1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i="1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i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 </a:t>
            </a:r>
            <a:r>
              <a:rPr sz="2000" i="1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i="1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i="1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p</a:t>
            </a:r>
            <a:r>
              <a:rPr sz="2000" i="1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i="1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i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i="1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i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i="1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ta</a:t>
            </a:r>
            <a:r>
              <a:rPr sz="2000" i="1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i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i="1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v</a:t>
            </a:r>
            <a:r>
              <a:rPr sz="2000" i="1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i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.</a:t>
            </a:r>
            <a:endParaRPr sz="2000" dirty="0"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241823" y="262318"/>
            <a:ext cx="28003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4"/>
          <p:cNvSpPr txBox="1"/>
          <p:nvPr/>
        </p:nvSpPr>
        <p:spPr>
          <a:xfrm>
            <a:off x="1644067" y="1962530"/>
            <a:ext cx="139810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latin typeface="Arial Narrow" panose="020B0606020202030204" pitchFamily="34" charset="0"/>
            </a:endParaRPr>
          </a:p>
        </p:txBody>
      </p:sp>
      <p:sp>
        <p:nvSpPr>
          <p:cNvPr id="13" name="object 43"/>
          <p:cNvSpPr txBox="1"/>
          <p:nvPr/>
        </p:nvSpPr>
        <p:spPr>
          <a:xfrm>
            <a:off x="3551436" y="1575074"/>
            <a:ext cx="5171752" cy="9542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764">
              <a:spcBef>
                <a:spcPts val="70"/>
              </a:spcBef>
            </a:pPr>
            <a:r>
              <a:rPr b="1" u="sng" spc="8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MEM</a:t>
            </a:r>
            <a:r>
              <a:rPr b="1" u="sng" spc="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b="1" u="sng" spc="8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b="1" u="sng" spc="-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RS</a:t>
            </a:r>
            <a:r>
              <a:rPr b="1" u="sng" spc="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HI</a:t>
            </a:r>
            <a:r>
              <a:rPr b="1" u="sng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P</a:t>
            </a:r>
            <a:r>
              <a:rPr b="1" u="sng" spc="61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b="1" u="sng" spc="-5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b="1" u="sng" spc="2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b="1" u="sng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b="1" u="sng" spc="2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b="1" u="sng" spc="-3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b="1" u="sng" spc="1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b="1" u="sng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TI</a:t>
            </a:r>
            <a:r>
              <a:rPr b="1" u="sng" spc="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b="1" u="sng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endParaRPr u="sng" dirty="0">
              <a:latin typeface="Arial Narrow" panose="020B0606020202030204" pitchFamily="34" charset="0"/>
              <a:cs typeface="Times New Roman"/>
            </a:endParaRPr>
          </a:p>
          <a:p>
            <a:pPr marL="12700">
              <a:tabLst>
                <a:tab pos="2806700" algn="l"/>
              </a:tabLst>
            </a:pPr>
            <a:r>
              <a:rPr b="1" u="sng" spc="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AN</a:t>
            </a:r>
            <a:r>
              <a:rPr b="1" u="sng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D</a:t>
            </a:r>
            <a:r>
              <a:rPr b="1" u="sng" spc="-1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b="1" u="sng" spc="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b="1" u="sng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b="1" u="sng" spc="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G</a:t>
            </a:r>
            <a:r>
              <a:rPr b="1" u="sng" spc="-3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b="1" u="sng" spc="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GEME</a:t>
            </a:r>
            <a:r>
              <a:rPr b="1" u="sng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NT 	</a:t>
            </a:r>
            <a:endParaRPr dirty="0"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15" name="object 27"/>
          <p:cNvSpPr txBox="1"/>
          <p:nvPr/>
        </p:nvSpPr>
        <p:spPr>
          <a:xfrm>
            <a:off x="3551436" y="2529371"/>
            <a:ext cx="5516364" cy="22995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41" marR="9205">
              <a:lnSpc>
                <a:spcPts val="1070"/>
              </a:lnSpc>
              <a:spcBef>
                <a:spcPts val="53"/>
              </a:spcBef>
            </a:pPr>
            <a:r>
              <a:rPr sz="2000" b="1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sz="2000" b="1" spc="-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b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b="1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b="1" spc="133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-1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b="1" spc="1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us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b="1" spc="-97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22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b="1" spc="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sz="2000" b="1" spc="1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h</a:t>
            </a:r>
            <a:r>
              <a:rPr sz="2000" b="1" spc="-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b="1" spc="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ev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b="1" spc="-7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2 </a:t>
            </a:r>
            <a:r>
              <a:rPr sz="2000" b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sz="2000" b="1" spc="3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he</a:t>
            </a:r>
            <a:r>
              <a:rPr sz="2000" b="1" spc="15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sz="2000" b="1" spc="-1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b="1" spc="1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b="1" spc="-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b="1" spc="22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w</a:t>
            </a:r>
            <a:r>
              <a:rPr sz="2000" b="1" spc="1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b="1" spc="1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g</a:t>
            </a:r>
            <a:r>
              <a:rPr sz="2000" b="1" spc="-10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g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b="1" spc="3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b="1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ls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:</a:t>
            </a:r>
            <a:endParaRPr sz="2000" dirty="0">
              <a:latin typeface="Arial Narrow" panose="020B0606020202030204" pitchFamily="34" charset="0"/>
              <a:cs typeface="Times New Roman"/>
            </a:endParaRPr>
          </a:p>
          <a:p>
            <a:pPr marL="355600" marR="117868" indent="-342900">
              <a:lnSpc>
                <a:spcPct val="100041"/>
              </a:lnSpc>
              <a:spcBef>
                <a:spcPts val="446"/>
              </a:spcBef>
              <a:buFont typeface="Wingdings" panose="05000000000000000000" pitchFamily="2" charset="2"/>
              <a:buChar char="v"/>
            </a:pP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sz="2000" spc="2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h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ve</a:t>
            </a:r>
            <a:r>
              <a:rPr sz="2000" spc="-4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-43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et</a:t>
            </a:r>
            <a:r>
              <a:rPr sz="2000" spc="6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g</a:t>
            </a:r>
            <a:r>
              <a:rPr sz="2000" spc="3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-2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-1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rs</a:t>
            </a:r>
            <a:r>
              <a:rPr sz="2000" spc="2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h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p.</a:t>
            </a:r>
            <a:r>
              <a:rPr sz="2000" spc="-7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spc="3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2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spc="-8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 </a:t>
            </a:r>
            <a:r>
              <a:rPr sz="2000" spc="-5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(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p</a:t>
            </a:r>
            <a:r>
              <a:rPr sz="2000" spc="1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-1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5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0</a:t>
            </a:r>
            <a:r>
              <a:rPr sz="2000" spc="-3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-5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)</a:t>
            </a:r>
            <a:r>
              <a:rPr sz="2000" spc="17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b="1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us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b="1" spc="11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sz="2000" b="1" spc="2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h</a:t>
            </a:r>
            <a:r>
              <a:rPr sz="2000" b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b="1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ve</a:t>
            </a:r>
            <a:r>
              <a:rPr sz="2000" b="1" spc="32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b="1" spc="-43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et</a:t>
            </a:r>
            <a:r>
              <a:rPr sz="2000" b="1" spc="6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g</a:t>
            </a:r>
            <a:r>
              <a:rPr sz="2000" b="1" spc="3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b="1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b="1" spc="-2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f at</a:t>
            </a:r>
            <a:r>
              <a:rPr sz="2000" b="1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b="1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b="1" spc="2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b="1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b="1" spc="6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b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b="1" spc="-7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b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b="1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sz="2000" b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b="1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;</a:t>
            </a:r>
            <a:r>
              <a:rPr sz="2000" spc="-7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spc="3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g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-1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spc="22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28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(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5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1</a:t>
            </a:r>
            <a:r>
              <a:rPr sz="2000" spc="-5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-23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 m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-5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)</a:t>
            </a:r>
            <a:r>
              <a:rPr sz="2000" spc="17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us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11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sz="2000" spc="2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h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ve</a:t>
            </a:r>
            <a:r>
              <a:rPr sz="2000" spc="32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b="1" spc="-43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et</a:t>
            </a:r>
            <a:r>
              <a:rPr sz="2000" b="1" spc="6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g</a:t>
            </a:r>
            <a:r>
              <a:rPr sz="2000" b="1" spc="3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b="1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b="1" spc="-2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sz="2000" b="1" spc="-8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at</a:t>
            </a:r>
            <a:r>
              <a:rPr sz="2000" b="1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b="1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b="1" spc="2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b="1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 </a:t>
            </a:r>
            <a:r>
              <a:rPr sz="2000" b="1" spc="2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b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w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 m</a:t>
            </a:r>
            <a:r>
              <a:rPr sz="2000" b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b="1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sz="2000" b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b="1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b="1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.</a:t>
            </a:r>
            <a:endParaRPr sz="2000" b="1" dirty="0">
              <a:latin typeface="Arial Narrow" panose="020B0606020202030204" pitchFamily="34" charset="0"/>
              <a:cs typeface="Times New Roman"/>
            </a:endParaRPr>
          </a:p>
          <a:p>
            <a:pPr marL="355600" marR="9205" indent="-342900">
              <a:lnSpc>
                <a:spcPct val="95825"/>
              </a:lnSpc>
              <a:spcBef>
                <a:spcPts val="450"/>
              </a:spcBef>
              <a:buFont typeface="Wingdings" panose="05000000000000000000" pitchFamily="2" charset="2"/>
              <a:buChar char="v"/>
            </a:pP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p</a:t>
            </a:r>
            <a:r>
              <a:rPr sz="2000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ove</a:t>
            </a:r>
            <a:r>
              <a:rPr sz="2000" spc="6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h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4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1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1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-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en</a:t>
            </a:r>
            <a:r>
              <a:rPr sz="2000" spc="1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-1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io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-8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9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y</a:t>
            </a:r>
            <a:r>
              <a:rPr sz="2000" spc="-8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at</a:t>
            </a:r>
            <a:r>
              <a:rPr sz="2000" b="1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b="1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b="1" spc="2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b="1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endParaRPr sz="2000" b="1" dirty="0">
              <a:latin typeface="Arial Narrow" panose="020B0606020202030204" pitchFamily="34" charset="0"/>
              <a:cs typeface="Times New Roman"/>
            </a:endParaRPr>
          </a:p>
          <a:p>
            <a:pPr marL="184191">
              <a:lnSpc>
                <a:spcPct val="100041"/>
              </a:lnSpc>
              <a:spcBef>
                <a:spcPts val="50"/>
              </a:spcBef>
            </a:pPr>
            <a:r>
              <a:rPr lang="en-US"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  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1</a:t>
            </a:r>
            <a:r>
              <a:rPr sz="2000" b="1" spc="-37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p</a:t>
            </a:r>
            <a:r>
              <a:rPr sz="2000" b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b="1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b="1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sz="2000" b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en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b="1" spc="173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sz="2000" b="1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b="1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b="1" spc="1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b="1" spc="2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b="1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b="1" spc="4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y</a:t>
            </a:r>
            <a:r>
              <a:rPr sz="2000" b="1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b="1" spc="3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b="1" spc="-2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,</a:t>
            </a:r>
            <a:r>
              <a:rPr sz="2000" b="1" spc="-7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b="1" spc="-23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b="1" spc="3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b="1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b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b="1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b="1" spc="3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b="1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b="1" spc="223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1</a:t>
            </a:r>
            <a:r>
              <a:rPr sz="2000" b="1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0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0</a:t>
            </a:r>
            <a:r>
              <a:rPr sz="2000" b="1" spc="-5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p</a:t>
            </a:r>
            <a:r>
              <a:rPr sz="2000" b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b="1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b="1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sz="2000" b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en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 </a:t>
            </a:r>
            <a:r>
              <a:rPr lang="en-US"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    </a:t>
            </a:r>
            <a:r>
              <a:rPr sz="2000" b="1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b="1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b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en</a:t>
            </a:r>
            <a:r>
              <a:rPr sz="2000" b="1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b="1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io</a:t>
            </a:r>
            <a:r>
              <a:rPr sz="2000" b="1" spc="2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.</a:t>
            </a:r>
            <a:endParaRPr sz="2000" b="1" dirty="0">
              <a:latin typeface="Arial Narrow" panose="020B0606020202030204" pitchFamily="34" charset="0"/>
              <a:cs typeface="Times New Roman"/>
            </a:endParaRPr>
          </a:p>
          <a:p>
            <a:pPr marL="355600" marR="50609" indent="-342900" algn="just">
              <a:lnSpc>
                <a:spcPct val="100041"/>
              </a:lnSpc>
              <a:spcBef>
                <a:spcPts val="450"/>
              </a:spcBef>
              <a:buFont typeface="Wingdings" panose="05000000000000000000" pitchFamily="2" charset="2"/>
              <a:buChar char="v"/>
            </a:pP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d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15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b="1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w</a:t>
            </a:r>
            <a:r>
              <a:rPr sz="2000" b="1" spc="12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b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b="1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sz="2000" b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b="1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b="1" spc="14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b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de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b="1" spc="1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b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h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b="1" spc="4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2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b="1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g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b="1" spc="-6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sz="2000" b="1" spc="-8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b="1" spc="2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4</a:t>
            </a:r>
            <a:r>
              <a:rPr sz="2000" b="1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0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.</a:t>
            </a:r>
            <a:r>
              <a:rPr sz="2000" spc="-7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 </a:t>
            </a:r>
            <a:r>
              <a:rPr sz="2000" spc="2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w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h</a:t>
            </a:r>
            <a:r>
              <a:rPr sz="2000" spc="5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p</a:t>
            </a:r>
            <a:r>
              <a:rPr sz="2000" spc="-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-1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5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0</a:t>
            </a:r>
            <a:r>
              <a:rPr sz="2000" spc="-3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spc="14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us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11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d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12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-43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2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spc="2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 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sz="2000" spc="-8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2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w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-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w</a:t>
            </a:r>
            <a:r>
              <a:rPr sz="2000" spc="12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spc="14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de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1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2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g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-6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2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4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0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;</a:t>
            </a:r>
            <a:r>
              <a:rPr sz="2000" spc="-7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spc="22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2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w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h</a:t>
            </a:r>
            <a:r>
              <a:rPr lang="en-US"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8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5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1</a:t>
            </a:r>
            <a:r>
              <a:rPr sz="2000" spc="-43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-23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4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spc="14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us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11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d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12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spc="-2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.</a:t>
            </a:r>
            <a:r>
              <a:rPr sz="2000" spc="-7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h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3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w m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spc="14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us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11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sz="2000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re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12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p</a:t>
            </a:r>
            <a:r>
              <a:rPr sz="2000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3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sz="2000" spc="2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spc="4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-2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y</a:t>
            </a:r>
            <a:r>
              <a:rPr sz="2000" spc="-82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3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3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-3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y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.</a:t>
            </a:r>
            <a:endParaRPr sz="2000" dirty="0"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262318"/>
            <a:ext cx="8342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C00000"/>
                </a:solidFill>
              </a:rPr>
              <a:t>QUALIFICATION CRITERIA</a:t>
            </a:r>
            <a:endParaRPr lang="en-US" sz="40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743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54"/>
          <p:cNvSpPr txBox="1"/>
          <p:nvPr/>
        </p:nvSpPr>
        <p:spPr>
          <a:xfrm>
            <a:off x="2114550" y="609600"/>
            <a:ext cx="4876800" cy="315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410"/>
              </a:lnSpc>
              <a:spcBef>
                <a:spcPts val="70"/>
              </a:spcBef>
            </a:pPr>
            <a:r>
              <a:rPr sz="3200" b="1" u="sng" spc="0" dirty="0" smtClean="0">
                <a:solidFill>
                  <a:srgbClr val="315090"/>
                </a:solidFill>
                <a:latin typeface="Trebuchet MS" panose="020B0603020202020204" pitchFamily="34" charset="0"/>
                <a:cs typeface="Times New Roman"/>
              </a:rPr>
              <a:t>FO</a:t>
            </a:r>
            <a:r>
              <a:rPr sz="3200" b="1" u="sng" spc="8" dirty="0" smtClean="0">
                <a:solidFill>
                  <a:srgbClr val="315090"/>
                </a:solidFill>
                <a:latin typeface="Trebuchet MS" panose="020B0603020202020204" pitchFamily="34" charset="0"/>
                <a:cs typeface="Times New Roman"/>
              </a:rPr>
              <a:t>UN</a:t>
            </a:r>
            <a:r>
              <a:rPr sz="3200" b="1" u="sng" spc="-25" dirty="0" smtClean="0">
                <a:solidFill>
                  <a:srgbClr val="315090"/>
                </a:solidFill>
                <a:latin typeface="Trebuchet MS" panose="020B0603020202020204" pitchFamily="34" charset="0"/>
                <a:cs typeface="Times New Roman"/>
              </a:rPr>
              <a:t>D</a:t>
            </a:r>
            <a:r>
              <a:rPr sz="3200" b="1" u="sng" spc="-51" dirty="0" smtClean="0">
                <a:solidFill>
                  <a:srgbClr val="315090"/>
                </a:solidFill>
                <a:latin typeface="Trebuchet MS" panose="020B0603020202020204" pitchFamily="34" charset="0"/>
                <a:cs typeface="Times New Roman"/>
              </a:rPr>
              <a:t>A</a:t>
            </a:r>
            <a:r>
              <a:rPr sz="3200" b="1" u="sng" spc="0" dirty="0" smtClean="0">
                <a:solidFill>
                  <a:srgbClr val="315090"/>
                </a:solidFill>
                <a:latin typeface="Trebuchet MS" panose="020B0603020202020204" pitchFamily="34" charset="0"/>
                <a:cs typeface="Times New Roman"/>
              </a:rPr>
              <a:t>TI</a:t>
            </a:r>
            <a:r>
              <a:rPr sz="3200" b="1" u="sng" spc="4" dirty="0" smtClean="0">
                <a:solidFill>
                  <a:srgbClr val="315090"/>
                </a:solidFill>
                <a:latin typeface="Trebuchet MS" panose="020B0603020202020204" pitchFamily="34" charset="0"/>
                <a:cs typeface="Times New Roman"/>
              </a:rPr>
              <a:t>O</a:t>
            </a:r>
            <a:r>
              <a:rPr sz="3200" b="1" u="sng" spc="0" dirty="0" smtClean="0">
                <a:solidFill>
                  <a:srgbClr val="315090"/>
                </a:solidFill>
                <a:latin typeface="Trebuchet MS" panose="020B0603020202020204" pitchFamily="34" charset="0"/>
                <a:cs typeface="Times New Roman"/>
              </a:rPr>
              <a:t>N</a:t>
            </a:r>
            <a:r>
              <a:rPr sz="3200" b="1" u="sng" spc="63" dirty="0" smtClean="0">
                <a:solidFill>
                  <a:srgbClr val="315090"/>
                </a:solidFill>
                <a:latin typeface="Trebuchet MS" panose="020B0603020202020204" pitchFamily="34" charset="0"/>
                <a:cs typeface="Times New Roman"/>
              </a:rPr>
              <a:t> </a:t>
            </a:r>
            <a:r>
              <a:rPr sz="3200" b="1" u="sng" spc="9" dirty="0" smtClean="0">
                <a:solidFill>
                  <a:srgbClr val="315090"/>
                </a:solidFill>
                <a:latin typeface="Trebuchet MS" panose="020B0603020202020204" pitchFamily="34" charset="0"/>
                <a:cs typeface="Times New Roman"/>
              </a:rPr>
              <a:t>G</a:t>
            </a:r>
            <a:r>
              <a:rPr sz="3200" b="1" u="sng" spc="4" dirty="0" smtClean="0">
                <a:solidFill>
                  <a:srgbClr val="315090"/>
                </a:solidFill>
                <a:latin typeface="Trebuchet MS" panose="020B0603020202020204" pitchFamily="34" charset="0"/>
                <a:cs typeface="Times New Roman"/>
              </a:rPr>
              <a:t>IVI</a:t>
            </a:r>
            <a:r>
              <a:rPr sz="3200" b="1" u="sng" spc="0" dirty="0" smtClean="0">
                <a:solidFill>
                  <a:srgbClr val="315090"/>
                </a:solidFill>
                <a:latin typeface="Trebuchet MS" panose="020B0603020202020204" pitchFamily="34" charset="0"/>
                <a:cs typeface="Times New Roman"/>
              </a:rPr>
              <a:t>NG</a:t>
            </a:r>
            <a:endParaRPr sz="3200" u="sng" dirty="0">
              <a:latin typeface="Trebuchet MS" panose="020B0603020202020204" pitchFamily="34" charset="0"/>
              <a:cs typeface="Times New Roman"/>
            </a:endParaRPr>
          </a:p>
        </p:txBody>
      </p:sp>
      <p:sp>
        <p:nvSpPr>
          <p:cNvPr id="4" name="object 51"/>
          <p:cNvSpPr txBox="1"/>
          <p:nvPr/>
        </p:nvSpPr>
        <p:spPr>
          <a:xfrm>
            <a:off x="190500" y="1066800"/>
            <a:ext cx="8724900" cy="1219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050" algn="ctr">
              <a:spcBef>
                <a:spcPts val="55"/>
              </a:spcBef>
            </a:pPr>
            <a:r>
              <a:rPr sz="2000" spc="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2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el</a:t>
            </a:r>
            <a:r>
              <a:rPr sz="2000" spc="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sz="2000" spc="-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-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tion</a:t>
            </a:r>
            <a:r>
              <a:rPr sz="2000" spc="2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sz="2000" spc="8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-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13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-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-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da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tio</a:t>
            </a:r>
            <a:r>
              <a:rPr sz="2000" spc="-1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-3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’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s </a:t>
            </a:r>
            <a:r>
              <a:rPr sz="2000" spc="-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-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nt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-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-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nia</a:t>
            </a:r>
            <a:r>
              <a:rPr sz="2000" spc="-1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,</a:t>
            </a:r>
            <a:r>
              <a:rPr sz="2000" spc="2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spc="-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ev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-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-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spc="2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sz="2000" spc="8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th</a:t>
            </a:r>
            <a:r>
              <a:rPr sz="2000" spc="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es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242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go</a:t>
            </a:r>
            <a:r>
              <a:rPr sz="2000" spc="-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al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spc="2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-1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er</a:t>
            </a:r>
            <a:r>
              <a:rPr sz="2000" spc="136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14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the or</a:t>
            </a:r>
            <a:r>
              <a:rPr sz="2000" spc="-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igi</a:t>
            </a:r>
            <a:r>
              <a:rPr sz="2000" spc="-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-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spc="2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d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-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-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tion</a:t>
            </a:r>
            <a:r>
              <a:rPr sz="2000" spc="2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sz="2000" spc="8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22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$</a:t>
            </a:r>
            <a:r>
              <a:rPr sz="2000" spc="-27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2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6</a:t>
            </a:r>
            <a:r>
              <a:rPr sz="2000" spc="-11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.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50</a:t>
            </a:r>
            <a:r>
              <a:rPr sz="2000" spc="8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-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h</a:t>
            </a:r>
            <a:r>
              <a:rPr sz="2000" spc="-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248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st</a:t>
            </a:r>
            <a:r>
              <a:rPr sz="2000" spc="-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2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-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d</a:t>
            </a:r>
            <a:r>
              <a:rPr lang="en-US"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he</a:t>
            </a:r>
            <a:r>
              <a:rPr sz="2000" spc="2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-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-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3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y</a:t>
            </a:r>
            <a:r>
              <a:rPr sz="2000" spc="5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-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-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da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tion</a:t>
            </a:r>
            <a:r>
              <a:rPr sz="2000" spc="2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2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5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1</a:t>
            </a:r>
            <a:r>
              <a:rPr sz="2000" spc="-3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9</a:t>
            </a:r>
            <a:r>
              <a:rPr sz="2000" spc="-75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1</a:t>
            </a:r>
            <a:r>
              <a:rPr sz="2000" spc="-10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7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. </a:t>
            </a:r>
            <a:r>
              <a:rPr sz="2000" spc="27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d</a:t>
            </a:r>
            <a:r>
              <a:rPr sz="2000" spc="-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d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itio</a:t>
            </a:r>
            <a:r>
              <a:rPr sz="2000" spc="-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-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-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spc="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spc="-5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y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,</a:t>
            </a:r>
            <a:r>
              <a:rPr lang="en-US"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3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$</a:t>
            </a:r>
            <a:r>
              <a:rPr sz="2000" spc="-25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5</a:t>
            </a:r>
            <a:r>
              <a:rPr sz="2000" spc="-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3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6</a:t>
            </a:r>
            <a:r>
              <a:rPr sz="2000" spc="22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3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spc="35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th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16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app</a:t>
            </a:r>
            <a:r>
              <a:rPr sz="2000" spc="-1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ro</a:t>
            </a:r>
            <a:r>
              <a:rPr sz="2000" spc="-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x</a:t>
            </a:r>
            <a:r>
              <a:rPr sz="2000" spc="-1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ima</a:t>
            </a:r>
            <a:r>
              <a:rPr sz="2000" spc="-1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-1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qu</a:t>
            </a:r>
            <a:r>
              <a:rPr sz="2000" spc="-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spc="-1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va</a:t>
            </a:r>
            <a:r>
              <a:rPr sz="2000" spc="-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le</a:t>
            </a:r>
            <a:r>
              <a:rPr sz="2000" spc="-1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sz="2000" spc="6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33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$</a:t>
            </a:r>
            <a:r>
              <a:rPr sz="2000" spc="-38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2</a:t>
            </a:r>
            <a:r>
              <a:rPr sz="2000" spc="-11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6</a:t>
            </a:r>
            <a:r>
              <a:rPr sz="2000" spc="-22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.</a:t>
            </a:r>
            <a:r>
              <a:rPr sz="2000" spc="-11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5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0</a:t>
            </a:r>
            <a:r>
              <a:rPr sz="2000" spc="-5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1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-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-14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d</a:t>
            </a:r>
            <a:r>
              <a:rPr sz="2000" spc="-1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-59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y</a:t>
            </a:r>
            <a:r>
              <a:rPr sz="2000" spc="0" dirty="0" smtClean="0">
                <a:solidFill>
                  <a:srgbClr val="315090"/>
                </a:solidFill>
                <a:latin typeface="Arial Narrow" panose="020B0606020202030204" pitchFamily="34" charset="0"/>
                <a:cs typeface="Times New Roman"/>
              </a:rPr>
              <a:t>.</a:t>
            </a:r>
            <a:endParaRPr sz="2000" dirty="0"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5" name="object 39"/>
          <p:cNvSpPr txBox="1"/>
          <p:nvPr/>
        </p:nvSpPr>
        <p:spPr>
          <a:xfrm>
            <a:off x="190500" y="2971800"/>
            <a:ext cx="3581400" cy="2647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4150" marR="19050" indent="-171450">
              <a:spcBef>
                <a:spcPts val="55"/>
              </a:spcBef>
              <a:buFont typeface="Wingdings" panose="05000000000000000000" pitchFamily="2" charset="2"/>
              <a:buChar char="v"/>
            </a:pPr>
            <a:r>
              <a:rPr sz="2000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p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p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3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12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1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42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sz="2000" spc="-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2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1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d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1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-1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io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-7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2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w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h</a:t>
            </a:r>
            <a:r>
              <a:rPr sz="2000" spc="5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-43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2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ibu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io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lang="en-US"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sz="2000" spc="-8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at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2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6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$5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3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6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.</a:t>
            </a:r>
            <a:endParaRPr sz="2000" dirty="0">
              <a:latin typeface="Arial Narrow" panose="020B0606020202030204" pitchFamily="34" charset="0"/>
              <a:cs typeface="Times New Roman"/>
            </a:endParaRPr>
          </a:p>
          <a:p>
            <a:pPr marL="184150" marR="300674" indent="-171450">
              <a:lnSpc>
                <a:spcPct val="100041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sz="2000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p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p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3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12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1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42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sz="2000" spc="-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2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1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d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1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-1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io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-7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2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w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h</a:t>
            </a:r>
            <a:r>
              <a:rPr sz="2000" spc="5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-43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2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ibu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io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 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sz="2000" spc="-8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at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2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6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$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2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6</a:t>
            </a:r>
            <a:r>
              <a:rPr sz="2000" spc="2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.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5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0</a:t>
            </a:r>
            <a:r>
              <a:rPr sz="2000" spc="-7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sz="2000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spc="1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ch</a:t>
            </a:r>
            <a:r>
              <a:rPr sz="2000" spc="3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-2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.</a:t>
            </a:r>
            <a:endParaRPr sz="2000" dirty="0">
              <a:latin typeface="Arial Narrow" panose="020B0606020202030204" pitchFamily="34" charset="0"/>
              <a:cs typeface="Times New Roman"/>
            </a:endParaRPr>
          </a:p>
          <a:p>
            <a:pPr marL="184150" marR="63666" indent="-171450">
              <a:lnSpc>
                <a:spcPct val="100041"/>
              </a:lnSpc>
              <a:spcBef>
                <a:spcPts val="450"/>
              </a:spcBef>
              <a:buFont typeface="Wingdings" panose="05000000000000000000" pitchFamily="2" charset="2"/>
              <a:buChar char="v"/>
            </a:pP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2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3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9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at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spc="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2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6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$</a:t>
            </a:r>
            <a:r>
              <a:rPr sz="2000" spc="2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2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,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6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5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0</a:t>
            </a:r>
            <a:r>
              <a:rPr sz="2000" spc="-7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-1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3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spc="72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2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g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spc="2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v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in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g</a:t>
            </a:r>
            <a:r>
              <a:rPr sz="2000" spc="-5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-1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P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io</a:t>
            </a:r>
            <a:r>
              <a:rPr sz="2000" spc="-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P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 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-1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h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6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sz="2000" spc="-8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h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3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2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3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y</a:t>
            </a:r>
            <a:r>
              <a:rPr sz="2000" spc="4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-42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sz="2000" spc="-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000" spc="2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1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d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1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-1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io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000" spc="-7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en</a:t>
            </a:r>
            <a:r>
              <a:rPr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000" spc="2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nn</a:t>
            </a:r>
            <a:r>
              <a:rPr sz="2000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000" spc="3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000" spc="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000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.</a:t>
            </a:r>
            <a:endParaRPr sz="2000" dirty="0"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2971800"/>
            <a:ext cx="5410200" cy="2965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marR="200191" indent="-171450">
              <a:lnSpc>
                <a:spcPct val="100041"/>
              </a:lnSpc>
              <a:spcBef>
                <a:spcPts val="45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lang="en-US" sz="2000" spc="2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lang="en-US" sz="2000" spc="3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lang="en-US" sz="2000" spc="96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lang="en-US" sz="2000" spc="-43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25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lang="en-US" sz="2000" spc="25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lang="en-US" sz="2000" spc="-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lang="en-US" sz="2000" spc="176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3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lang="en-US" sz="2000" spc="25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lang="en-US" sz="2000" spc="-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lang="en-US" sz="2000" spc="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lang="en-US" sz="2000" spc="3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lang="en-US" sz="2000" spc="4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Fu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nd</a:t>
            </a:r>
            <a:r>
              <a:rPr lang="en-US" sz="2000" spc="106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lang="en-US" sz="2000" spc="-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lang="en-US" sz="2000" spc="-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lang="en-US" sz="2000" spc="1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lang="en-US" sz="2000" spc="25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lang="en-US" sz="2000" spc="-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ibu</a:t>
            </a:r>
            <a:r>
              <a:rPr lang="en-US" sz="2000" spc="1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lang="en-US" sz="2000" spc="-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io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 </a:t>
            </a:r>
            <a:r>
              <a:rPr lang="en-US" sz="2000" spc="-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lang="en-US" sz="2000" spc="-86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1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$</a:t>
            </a:r>
            <a:r>
              <a:rPr lang="en-US" sz="2000" spc="-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1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0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0</a:t>
            </a:r>
            <a:r>
              <a:rPr lang="en-US" sz="2000" spc="-5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p</a:t>
            </a:r>
            <a:r>
              <a:rPr lang="en-US" sz="2000" spc="-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lang="en-US" sz="2000" spc="-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p</a:t>
            </a:r>
            <a:r>
              <a:rPr lang="en-US" sz="2000" spc="-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lang="en-US" sz="2000" spc="2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.</a:t>
            </a:r>
            <a:endParaRPr lang="en-US" sz="2000" dirty="0">
              <a:latin typeface="Arial Narrow" panose="020B0606020202030204" pitchFamily="34" charset="0"/>
              <a:cs typeface="Times New Roman"/>
            </a:endParaRPr>
          </a:p>
          <a:p>
            <a:pPr marL="184150" marR="86603" indent="-171450">
              <a:lnSpc>
                <a:spcPct val="100041"/>
              </a:lnSpc>
              <a:spcBef>
                <a:spcPts val="45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lang="en-US" sz="2000" spc="2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lang="en-US" sz="2000" spc="3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lang="en-US" sz="2000" spc="96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lang="en-US" sz="2000" spc="-43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3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lang="en-US" sz="2000" spc="-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v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lang="en-US" sz="2000" spc="-1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-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y</a:t>
            </a:r>
            <a:r>
              <a:rPr lang="en-US" sz="2000" spc="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lang="en-US" sz="2000" spc="3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lang="en-US" sz="2000" spc="2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25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h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ig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h</a:t>
            </a:r>
            <a:r>
              <a:rPr lang="en-US" sz="2000" spc="-26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lang="en-US" sz="2000" spc="-11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1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lang="en-US" sz="2000" spc="-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lang="en-US" sz="2000" spc="3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lang="en-US" sz="2000" spc="72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lang="en-US" sz="2000" spc="-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lang="en-US" sz="2000" spc="-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lang="en-US" sz="2000" spc="-12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2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g</a:t>
            </a:r>
            <a:r>
              <a:rPr lang="en-US" sz="2000" spc="-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lang="en-US" sz="2000" spc="2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v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in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g</a:t>
            </a:r>
            <a:r>
              <a:rPr lang="en-US" sz="2000" spc="-5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1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lang="en-US" sz="2000" spc="-16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lang="en-US" sz="2000" spc="-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h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 </a:t>
            </a:r>
            <a:r>
              <a:rPr lang="en-US" sz="2000" spc="-42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lang="en-US" sz="2000" spc="-5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lang="en-US" sz="2000" spc="21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lang="en-US" sz="2000" spc="1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d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lang="en-US" sz="2000" spc="15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lang="en-US" sz="2000" spc="-1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io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lang="en-US" sz="2000" spc="-7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-5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(</a:t>
            </a:r>
            <a:r>
              <a:rPr lang="en-US" sz="2000" spc="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lang="en-US" sz="2000" spc="-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lang="en-US" sz="2000" spc="-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lang="en-US" sz="2000" spc="-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lang="en-US" sz="2000" spc="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d</a:t>
            </a:r>
            <a:r>
              <a:rPr lang="en-US" sz="2000" spc="116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2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g</a:t>
            </a:r>
            <a:r>
              <a:rPr lang="en-US" sz="2000" spc="-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lang="en-US" sz="2000" spc="2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v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in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g</a:t>
            </a:r>
            <a:r>
              <a:rPr lang="en-US" sz="2000" spc="-5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y</a:t>
            </a:r>
            <a:r>
              <a:rPr lang="en-US" sz="2000" spc="-8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3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lang="en-US" sz="2000" spc="2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lang="en-US" sz="2000" spc="-5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lang="en-US" sz="2000" spc="-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lang="en-US" sz="2000" spc="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lang="en-US" sz="2000" spc="-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lang="en-US" sz="2000" spc="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 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lang="en-US" sz="2000" spc="-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de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lang="en-US" sz="2000" spc="11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3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lang="en-US" sz="2000" spc="-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y</a:t>
            </a:r>
            <a:r>
              <a:rPr lang="en-US" sz="2000" spc="-13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-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d</a:t>
            </a:r>
            <a:r>
              <a:rPr lang="en-US" sz="2000" spc="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lang="en-US" sz="2000" spc="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lang="en-US" sz="2000" spc="2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g</a:t>
            </a:r>
            <a:r>
              <a:rPr lang="en-US" sz="2000" spc="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lang="en-US" sz="2000" spc="1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lang="en-US" sz="2000" spc="-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io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,</a:t>
            </a:r>
            <a:r>
              <a:rPr lang="en-US" sz="2000" spc="-75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2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w</a:t>
            </a:r>
            <a:r>
              <a:rPr lang="en-US" sz="2000" spc="-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h</a:t>
            </a:r>
            <a:r>
              <a:rPr lang="en-US" sz="2000" spc="51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lang="en-US" sz="2000" spc="-43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25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lang="en-US" sz="2000" spc="25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lang="en-US" sz="2000" spc="-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 </a:t>
            </a:r>
            <a:r>
              <a:rPr lang="en-US" sz="2000" spc="1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lang="en-US" sz="2000" spc="-1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lang="en-US" sz="2000" spc="-5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lang="en-US" sz="2000" spc="15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lang="en-US" sz="2000" spc="26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lang="en-US" sz="2000" spc="-5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ibu</a:t>
            </a:r>
            <a:r>
              <a:rPr lang="en-US" sz="2000" spc="15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lang="en-US" sz="2000" spc="-1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io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lang="en-US" sz="2000" spc="-7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-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lang="en-US" sz="2000" spc="-86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$</a:t>
            </a:r>
            <a:r>
              <a:rPr lang="en-US" sz="2000" spc="1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2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6</a:t>
            </a:r>
            <a:r>
              <a:rPr lang="en-US" sz="2000" spc="2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.</a:t>
            </a:r>
            <a:r>
              <a:rPr lang="en-US" sz="2000" spc="1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5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0</a:t>
            </a:r>
            <a:r>
              <a:rPr lang="en-US" sz="2000" spc="-75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p</a:t>
            </a:r>
            <a:r>
              <a:rPr lang="en-US" sz="2000" spc="-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lang="en-US" sz="2000" spc="-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lang="en-US" sz="2000" spc="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lang="en-US" sz="2000" spc="-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lang="en-US" sz="2000" spc="-5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)</a:t>
            </a:r>
            <a:r>
              <a:rPr lang="en-US" sz="2000" spc="146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lang="en-US" sz="2000" spc="-11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h</a:t>
            </a:r>
            <a:r>
              <a:rPr lang="en-US"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lang="en-US"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lang="en-US"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lang="en-US" sz="200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lang="en-US"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o</a:t>
            </a:r>
            <a:r>
              <a:rPr lang="en-US" sz="200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lang="en-US" sz="2000" spc="-8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lang="en-US" sz="2000" spc="-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h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lang="en-US" sz="2000" spc="46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-3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lang="en-US" sz="2000" spc="-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lang="en-US" sz="2000" spc="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d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lang="en-US" sz="2000" spc="1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lang="en-US" sz="2000" spc="-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io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lang="en-US" sz="2000" spc="-5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’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lang="en-US" sz="2000" spc="-75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lang="en-US" sz="2000" spc="-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en</a:t>
            </a:r>
            <a:r>
              <a:rPr lang="en-US" sz="2000" spc="1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lang="en-US" sz="2000" spc="-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lang="en-US" sz="2000" spc="25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nn</a:t>
            </a:r>
            <a:r>
              <a:rPr lang="en-US" sz="2000" spc="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lang="en-US" sz="2000" spc="3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.</a:t>
            </a:r>
            <a:endParaRPr lang="en-US" sz="2000" dirty="0">
              <a:latin typeface="Arial Narrow" panose="020B0606020202030204" pitchFamily="34" charset="0"/>
              <a:cs typeface="Times New Roman"/>
            </a:endParaRPr>
          </a:p>
          <a:p>
            <a:pPr marL="184150" marR="19050" indent="-171450">
              <a:lnSpc>
                <a:spcPct val="95825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lang="en-US" sz="2000" spc="-25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lang="en-US" sz="2000" spc="-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lang="en-US" sz="2000" spc="-1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re</a:t>
            </a:r>
            <a:r>
              <a:rPr lang="en-US" sz="2000" spc="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lang="en-US" sz="2000" spc="-1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lang="en-US" sz="2000" spc="145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lang="en-US" sz="2000" spc="-25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h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lang="en-US" sz="2000" spc="6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-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lang="en-US" sz="2000" spc="-25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lang="en-US" sz="2000" spc="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lang="en-US" sz="2000" spc="32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-2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lang="en-US" sz="2000" spc="-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lang="en-US" sz="2000" spc="-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lang="en-US" sz="2000" spc="-25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lang="en-US" sz="2000" spc="105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-2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lang="en-US" sz="2000" spc="-11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lang="en-US" sz="2000" spc="-25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ene</a:t>
            </a:r>
            <a:r>
              <a:rPr lang="en-US" sz="2000" spc="-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lang="en-US" sz="2000" spc="-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act</a:t>
            </a:r>
            <a:r>
              <a:rPr lang="en-US" sz="2000" spc="-2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lang="en-US" sz="2000" spc="-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lang="en-US" sz="2000" spc="11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lang="en-US" sz="2000" spc="-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lang="en-US" sz="200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d B</a:t>
            </a:r>
            <a:r>
              <a:rPr lang="en-US"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lang="en-US" sz="2000" spc="-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q</a:t>
            </a:r>
            <a:r>
              <a:rPr lang="en-US" sz="2000" spc="-2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lang="en-US" sz="2000" spc="-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lang="en-US" sz="2000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lang="en-US" sz="200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lang="en-US" sz="2000" spc="1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-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lang="en-US" sz="2000" spc="-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lang="en-US" sz="2000" spc="-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lang="en-US" sz="2000" spc="-25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lang="en-US" sz="2000" spc="-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lang="en-US" sz="2000" spc="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y</a:t>
            </a:r>
            <a:r>
              <a:rPr lang="en-US" sz="2000" spc="-37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-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lang="en-US" sz="2000" spc="-25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lang="en-US" sz="2000" spc="-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lang="en-US" sz="2000" spc="-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lang="en-US" sz="2000" spc="-25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lang="en-US" sz="2000" spc="-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r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lang="en-US" sz="2000" spc="10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in</a:t>
            </a:r>
            <a:r>
              <a:rPr lang="en-US" sz="2000" spc="-51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lang="en-US" sz="2000" spc="-25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h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lang="en-US" sz="2000" spc="6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-1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lang="en-US" sz="2000" spc="-2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lang="en-US" sz="2000" spc="-25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lang="en-US" sz="2000" spc="-52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-1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y</a:t>
            </a:r>
            <a:r>
              <a:rPr lang="en-US" sz="2000" spc="-11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-1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lang="en-US" sz="2000" spc="-2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-25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lang="en-US" sz="2000" spc="-1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lang="en-US" sz="2000" spc="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lang="en-US" sz="2000" spc="-4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lang="en-US" sz="2000" spc="26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lang="en-US" sz="2000" spc="-2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lang="en-US" sz="2000" spc="-25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lang="en-US" sz="2000" spc="-9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lang="en-US" sz="2000" dirty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.</a:t>
            </a:r>
            <a:endParaRPr lang="en-US" sz="2000" dirty="0"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7" name="object 42"/>
          <p:cNvSpPr txBox="1"/>
          <p:nvPr/>
        </p:nvSpPr>
        <p:spPr>
          <a:xfrm>
            <a:off x="933450" y="2514600"/>
            <a:ext cx="7239000" cy="5437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070"/>
              </a:lnSpc>
              <a:spcBef>
                <a:spcPts val="53"/>
              </a:spcBef>
            </a:pPr>
            <a:r>
              <a:rPr sz="2800" b="1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sz="2800" b="1" spc="-1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800" b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</a:t>
            </a:r>
            <a:r>
              <a:rPr sz="2800" b="1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b</a:t>
            </a:r>
            <a:r>
              <a:rPr sz="28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s</a:t>
            </a:r>
            <a:r>
              <a:rPr sz="2800" b="1" spc="133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800" b="1" spc="-1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m</a:t>
            </a:r>
            <a:r>
              <a:rPr sz="2800" b="1" spc="1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us</a:t>
            </a:r>
            <a:r>
              <a:rPr sz="28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800" b="1" spc="-97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800" b="1" spc="22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800" b="1" spc="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c</a:t>
            </a:r>
            <a:r>
              <a:rPr sz="2800" b="1" spc="1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h</a:t>
            </a:r>
            <a:r>
              <a:rPr sz="2800" b="1" spc="-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800" b="1" spc="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ev</a:t>
            </a:r>
            <a:r>
              <a:rPr sz="28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e</a:t>
            </a:r>
            <a:r>
              <a:rPr sz="2800" b="1" spc="-7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3</a:t>
            </a:r>
            <a:r>
              <a:rPr sz="2800" b="1" spc="-1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800" b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8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sz="2800" b="1" spc="3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800" b="1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t</a:t>
            </a:r>
            <a:r>
              <a:rPr sz="28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he</a:t>
            </a:r>
            <a:r>
              <a:rPr sz="2800" b="1" spc="15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8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f</a:t>
            </a:r>
            <a:r>
              <a:rPr sz="2800" b="1" spc="-1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800" b="1" spc="1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800" b="1" spc="-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</a:t>
            </a:r>
            <a:r>
              <a:rPr sz="28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800" b="1" spc="22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w</a:t>
            </a:r>
            <a:r>
              <a:rPr sz="2800" b="1" spc="11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i</a:t>
            </a:r>
            <a:r>
              <a:rPr sz="2800" b="1" spc="16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n</a:t>
            </a:r>
            <a:r>
              <a:rPr sz="28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g</a:t>
            </a:r>
            <a:r>
              <a:rPr sz="2800" b="1" spc="-105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 </a:t>
            </a:r>
            <a:r>
              <a:rPr sz="2800" b="1" spc="-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g</a:t>
            </a:r>
            <a:r>
              <a:rPr sz="28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o</a:t>
            </a:r>
            <a:r>
              <a:rPr sz="2800" b="1" spc="34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a</a:t>
            </a:r>
            <a:r>
              <a:rPr sz="2800" b="1" spc="9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ls</a:t>
            </a:r>
            <a:r>
              <a:rPr sz="2800" b="1" spc="0" dirty="0" smtClean="0">
                <a:solidFill>
                  <a:srgbClr val="363435"/>
                </a:solidFill>
                <a:latin typeface="Arial Narrow" panose="020B0606020202030204" pitchFamily="34" charset="0"/>
                <a:cs typeface="Times New Roman"/>
              </a:rPr>
              <a:t>:</a:t>
            </a:r>
            <a:endParaRPr sz="2800" dirty="0">
              <a:latin typeface="Arial Narrow" panose="020B0606020202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16606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bject 18"/>
          <p:cNvSpPr txBox="1"/>
          <p:nvPr/>
        </p:nvSpPr>
        <p:spPr>
          <a:xfrm>
            <a:off x="358149" y="17318"/>
            <a:ext cx="4975851" cy="2977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tabLst>
                <a:tab pos="2806700" algn="l"/>
              </a:tabLst>
            </a:pPr>
            <a:r>
              <a:rPr b="1" u="sng" spc="4" dirty="0" smtClean="0">
                <a:solidFill>
                  <a:srgbClr val="315090"/>
                </a:solidFill>
                <a:latin typeface="Times New Roman"/>
                <a:cs typeface="Times New Roman"/>
              </a:rPr>
              <a:t>O</a:t>
            </a:r>
            <a:r>
              <a:rPr b="1" u="sng" spc="9" dirty="0" smtClean="0">
                <a:solidFill>
                  <a:srgbClr val="315090"/>
                </a:solidFill>
                <a:latin typeface="Times New Roman"/>
                <a:cs typeface="Times New Roman"/>
              </a:rPr>
              <a:t>N</a:t>
            </a:r>
            <a:r>
              <a:rPr b="1" u="sng" spc="-4" dirty="0" smtClean="0">
                <a:solidFill>
                  <a:srgbClr val="315090"/>
                </a:solidFill>
                <a:latin typeface="Times New Roman"/>
                <a:cs typeface="Times New Roman"/>
              </a:rPr>
              <a:t>L</a:t>
            </a:r>
            <a:r>
              <a:rPr b="1" u="sng" spc="4" dirty="0" smtClean="0">
                <a:solidFill>
                  <a:srgbClr val="315090"/>
                </a:solidFill>
                <a:latin typeface="Times New Roman"/>
                <a:cs typeface="Times New Roman"/>
              </a:rPr>
              <a:t>I</a:t>
            </a:r>
            <a:r>
              <a:rPr b="1" u="sng" spc="9" dirty="0" smtClean="0">
                <a:solidFill>
                  <a:srgbClr val="315090"/>
                </a:solidFill>
                <a:latin typeface="Times New Roman"/>
                <a:cs typeface="Times New Roman"/>
              </a:rPr>
              <a:t>N</a:t>
            </a:r>
            <a:r>
              <a:rPr b="1" u="sng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E</a:t>
            </a:r>
            <a:r>
              <a:rPr b="1" u="sng" spc="-14" dirty="0" smtClean="0">
                <a:solidFill>
                  <a:srgbClr val="315090"/>
                </a:solidFill>
                <a:latin typeface="Times New Roman"/>
                <a:cs typeface="Times New Roman"/>
              </a:rPr>
              <a:t> T</a:t>
            </a:r>
            <a:r>
              <a:rPr b="1" u="sng" spc="-4" dirty="0" smtClean="0">
                <a:solidFill>
                  <a:srgbClr val="315090"/>
                </a:solidFill>
                <a:latin typeface="Times New Roman"/>
                <a:cs typeface="Times New Roman"/>
              </a:rPr>
              <a:t>O</a:t>
            </a:r>
            <a:r>
              <a:rPr b="1" u="sng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OL</a:t>
            </a:r>
            <a:r>
              <a:rPr b="1" u="sng" spc="-14" dirty="0" smtClean="0">
                <a:solidFill>
                  <a:srgbClr val="315090"/>
                </a:solidFill>
                <a:latin typeface="Times New Roman"/>
                <a:cs typeface="Times New Roman"/>
              </a:rPr>
              <a:t> </a:t>
            </a:r>
            <a:r>
              <a:rPr b="1" u="sng" spc="4" dirty="0" smtClean="0">
                <a:solidFill>
                  <a:srgbClr val="315090"/>
                </a:solidFill>
                <a:latin typeface="Times New Roman"/>
                <a:cs typeface="Times New Roman"/>
              </a:rPr>
              <a:t>A</a:t>
            </a:r>
            <a:r>
              <a:rPr b="1" u="sng" spc="-4" dirty="0" smtClean="0">
                <a:solidFill>
                  <a:srgbClr val="315090"/>
                </a:solidFill>
                <a:latin typeface="Times New Roman"/>
                <a:cs typeface="Times New Roman"/>
              </a:rPr>
              <a:t>D</a:t>
            </a:r>
            <a:r>
              <a:rPr b="1" u="sng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O</a:t>
            </a:r>
            <a:r>
              <a:rPr b="1" u="sng" spc="14" dirty="0" smtClean="0">
                <a:solidFill>
                  <a:srgbClr val="315090"/>
                </a:solidFill>
                <a:latin typeface="Times New Roman"/>
                <a:cs typeface="Times New Roman"/>
              </a:rPr>
              <a:t>P</a:t>
            </a:r>
            <a:r>
              <a:rPr b="1" u="sng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TI</a:t>
            </a:r>
            <a:r>
              <a:rPr b="1" u="sng" spc="4" dirty="0" smtClean="0">
                <a:solidFill>
                  <a:srgbClr val="315090"/>
                </a:solidFill>
                <a:latin typeface="Times New Roman"/>
                <a:cs typeface="Times New Roman"/>
              </a:rPr>
              <a:t>O</a:t>
            </a:r>
            <a:r>
              <a:rPr b="1" u="sng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N 	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9" name="object 16"/>
          <p:cNvSpPr txBox="1"/>
          <p:nvPr/>
        </p:nvSpPr>
        <p:spPr>
          <a:xfrm>
            <a:off x="358149" y="649329"/>
            <a:ext cx="4823452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55"/>
              </a:spcBef>
            </a:pPr>
            <a:r>
              <a:rPr sz="2000" spc="8" dirty="0" smtClean="0">
                <a:solidFill>
                  <a:srgbClr val="315090"/>
                </a:solidFill>
                <a:latin typeface="Times New Roman"/>
                <a:cs typeface="Times New Roman"/>
              </a:rPr>
              <a:t>A</a:t>
            </a:r>
            <a:r>
              <a:rPr sz="2000" spc="-8" dirty="0" smtClean="0">
                <a:solidFill>
                  <a:srgbClr val="315090"/>
                </a:solidFill>
                <a:latin typeface="Times New Roman"/>
                <a:cs typeface="Times New Roman"/>
              </a:rPr>
              <a:t>l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l</a:t>
            </a:r>
            <a:r>
              <a:rPr sz="2000" spc="75" dirty="0" smtClean="0">
                <a:solidFill>
                  <a:srgbClr val="315090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15090"/>
                </a:solidFill>
                <a:latin typeface="Times New Roman"/>
                <a:cs typeface="Times New Roman"/>
              </a:rPr>
              <a:t>da</a:t>
            </a:r>
            <a:r>
              <a:rPr sz="2000" spc="9" dirty="0" smtClean="0">
                <a:solidFill>
                  <a:srgbClr val="315090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a</a:t>
            </a:r>
            <a:r>
              <a:rPr sz="2000" spc="246" dirty="0" smtClean="0">
                <a:solidFill>
                  <a:srgbClr val="315090"/>
                </a:solidFill>
                <a:latin typeface="Times New Roman"/>
                <a:cs typeface="Times New Roman"/>
              </a:rPr>
              <a:t> </a:t>
            </a:r>
            <a:r>
              <a:rPr sz="2000" spc="-14" dirty="0" smtClean="0">
                <a:solidFill>
                  <a:srgbClr val="315090"/>
                </a:solidFill>
                <a:latin typeface="Times New Roman"/>
                <a:cs typeface="Times New Roman"/>
              </a:rPr>
              <a:t>f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or</a:t>
            </a:r>
            <a:r>
              <a:rPr sz="2000" spc="84" dirty="0" smtClean="0">
                <a:solidFill>
                  <a:srgbClr val="315090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th</a:t>
            </a:r>
            <a:r>
              <a:rPr sz="2000" spc="4" dirty="0" smtClean="0">
                <a:solidFill>
                  <a:srgbClr val="315090"/>
                </a:solidFill>
                <a:latin typeface="Times New Roman"/>
                <a:cs typeface="Times New Roman"/>
              </a:rPr>
              <a:t>es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e</a:t>
            </a:r>
            <a:r>
              <a:rPr sz="2000" spc="242" dirty="0" smtClean="0">
                <a:solidFill>
                  <a:srgbClr val="315090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315090"/>
                </a:solidFill>
                <a:latin typeface="Times New Roman"/>
                <a:cs typeface="Times New Roman"/>
              </a:rPr>
              <a:t>go</a:t>
            </a:r>
            <a:r>
              <a:rPr sz="2000" spc="-4" dirty="0" smtClean="0">
                <a:solidFill>
                  <a:srgbClr val="315090"/>
                </a:solidFill>
                <a:latin typeface="Times New Roman"/>
                <a:cs typeface="Times New Roman"/>
              </a:rPr>
              <a:t>al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s</a:t>
            </a:r>
            <a:r>
              <a:rPr sz="2000" spc="29" dirty="0" smtClean="0">
                <a:solidFill>
                  <a:srgbClr val="315090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315090"/>
                </a:solidFill>
                <a:latin typeface="Times New Roman"/>
                <a:cs typeface="Times New Roman"/>
              </a:rPr>
              <a:t>w</a:t>
            </a:r>
            <a:r>
              <a:rPr sz="2000" spc="-9" dirty="0" smtClean="0">
                <a:solidFill>
                  <a:srgbClr val="315090"/>
                </a:solidFill>
                <a:latin typeface="Times New Roman"/>
                <a:cs typeface="Times New Roman"/>
              </a:rPr>
              <a:t>il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l</a:t>
            </a:r>
            <a:r>
              <a:rPr sz="2000" spc="57" dirty="0" smtClean="0">
                <a:solidFill>
                  <a:srgbClr val="315090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315090"/>
                </a:solidFill>
                <a:latin typeface="Times New Roman"/>
                <a:cs typeface="Times New Roman"/>
              </a:rPr>
              <a:t>b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e</a:t>
            </a:r>
            <a:r>
              <a:rPr sz="2000" spc="138" dirty="0" smtClean="0">
                <a:solidFill>
                  <a:srgbClr val="315090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15090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u</a:t>
            </a:r>
            <a:r>
              <a:rPr sz="2000" spc="-9" dirty="0" smtClean="0">
                <a:solidFill>
                  <a:srgbClr val="315090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o</a:t>
            </a:r>
            <a:r>
              <a:rPr sz="2000" spc="-4" dirty="0" smtClean="0">
                <a:solidFill>
                  <a:srgbClr val="315090"/>
                </a:solidFill>
                <a:latin typeface="Times New Roman"/>
                <a:cs typeface="Times New Roman"/>
              </a:rPr>
              <a:t>ma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ti</a:t>
            </a:r>
            <a:r>
              <a:rPr sz="2000" spc="4" dirty="0" smtClean="0">
                <a:solidFill>
                  <a:srgbClr val="315090"/>
                </a:solidFill>
                <a:latin typeface="Times New Roman"/>
                <a:cs typeface="Times New Roman"/>
              </a:rPr>
              <a:t>c</a:t>
            </a:r>
            <a:r>
              <a:rPr sz="2000" spc="-4" dirty="0" smtClean="0">
                <a:solidFill>
                  <a:srgbClr val="315090"/>
                </a:solidFill>
                <a:latin typeface="Times New Roman"/>
                <a:cs typeface="Times New Roman"/>
              </a:rPr>
              <a:t>a</a:t>
            </a:r>
            <a:r>
              <a:rPr sz="2000" spc="-9" dirty="0" smtClean="0">
                <a:solidFill>
                  <a:srgbClr val="315090"/>
                </a:solidFill>
                <a:latin typeface="Times New Roman"/>
                <a:cs typeface="Times New Roman"/>
              </a:rPr>
              <a:t>l</a:t>
            </a:r>
            <a:r>
              <a:rPr sz="2000" spc="4" dirty="0" smtClean="0">
                <a:solidFill>
                  <a:srgbClr val="315090"/>
                </a:solidFill>
                <a:latin typeface="Times New Roman"/>
                <a:cs typeface="Times New Roman"/>
              </a:rPr>
              <a:t>l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y</a:t>
            </a:r>
            <a:endParaRPr sz="2000" dirty="0">
              <a:latin typeface="Times New Roman"/>
              <a:cs typeface="Times New Roman"/>
            </a:endParaRPr>
          </a:p>
          <a:p>
            <a:pPr marL="12700" marR="19050"/>
            <a:r>
              <a:rPr sz="2000" spc="-4" dirty="0" smtClean="0">
                <a:solidFill>
                  <a:srgbClr val="315090"/>
                </a:solidFill>
                <a:latin typeface="Times New Roman"/>
                <a:cs typeface="Times New Roman"/>
              </a:rPr>
              <a:t>r</a:t>
            </a:r>
            <a:r>
              <a:rPr sz="2000" spc="4" dirty="0" smtClean="0">
                <a:solidFill>
                  <a:srgbClr val="315090"/>
                </a:solidFill>
                <a:latin typeface="Times New Roman"/>
                <a:cs typeface="Times New Roman"/>
              </a:rPr>
              <a:t>e</a:t>
            </a:r>
            <a:r>
              <a:rPr sz="2000" spc="-9" dirty="0" smtClean="0">
                <a:solidFill>
                  <a:srgbClr val="315090"/>
                </a:solidFill>
                <a:latin typeface="Times New Roman"/>
                <a:cs typeface="Times New Roman"/>
              </a:rPr>
              <a:t>c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o</a:t>
            </a:r>
            <a:r>
              <a:rPr sz="2000" spc="-4" dirty="0" smtClean="0">
                <a:solidFill>
                  <a:srgbClr val="315090"/>
                </a:solidFill>
                <a:latin typeface="Times New Roman"/>
                <a:cs typeface="Times New Roman"/>
              </a:rPr>
              <a:t>r</a:t>
            </a:r>
            <a:r>
              <a:rPr sz="2000" spc="4" dirty="0" smtClean="0">
                <a:solidFill>
                  <a:srgbClr val="315090"/>
                </a:solidFill>
                <a:latin typeface="Times New Roman"/>
                <a:cs typeface="Times New Roman"/>
              </a:rPr>
              <a:t>de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d </a:t>
            </a:r>
            <a:r>
              <a:rPr sz="2000" spc="51" dirty="0" smtClean="0">
                <a:solidFill>
                  <a:srgbClr val="315090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315090"/>
                </a:solidFill>
                <a:latin typeface="Times New Roman"/>
                <a:cs typeface="Times New Roman"/>
              </a:rPr>
              <a:t>w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hen</a:t>
            </a:r>
            <a:r>
              <a:rPr sz="2000" spc="239" dirty="0" smtClean="0">
                <a:solidFill>
                  <a:srgbClr val="315090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the</a:t>
            </a:r>
            <a:r>
              <a:rPr sz="2000" spc="189" dirty="0" smtClean="0">
                <a:solidFill>
                  <a:srgbClr val="315090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a</a:t>
            </a:r>
            <a:r>
              <a:rPr sz="2000" spc="25" dirty="0" smtClean="0">
                <a:solidFill>
                  <a:srgbClr val="315090"/>
                </a:solidFill>
                <a:latin typeface="Times New Roman"/>
                <a:cs typeface="Times New Roman"/>
              </a:rPr>
              <a:t>c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tio</a:t>
            </a:r>
            <a:r>
              <a:rPr sz="2000" spc="-9" dirty="0" smtClean="0">
                <a:solidFill>
                  <a:srgbClr val="315090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s</a:t>
            </a:r>
            <a:r>
              <a:rPr sz="2000" spc="29" dirty="0" smtClean="0">
                <a:solidFill>
                  <a:srgbClr val="315090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15090"/>
                </a:solidFill>
                <a:latin typeface="Times New Roman"/>
                <a:cs typeface="Times New Roman"/>
              </a:rPr>
              <a:t>ar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e</a:t>
            </a:r>
            <a:r>
              <a:rPr sz="2000" spc="136" dirty="0" smtClean="0">
                <a:solidFill>
                  <a:srgbClr val="315090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315090"/>
                </a:solidFill>
                <a:latin typeface="Times New Roman"/>
                <a:cs typeface="Times New Roman"/>
              </a:rPr>
              <a:t>t</a:t>
            </a:r>
            <a:r>
              <a:rPr sz="2000" spc="-4" dirty="0" smtClean="0">
                <a:solidFill>
                  <a:srgbClr val="315090"/>
                </a:solidFill>
                <a:latin typeface="Times New Roman"/>
                <a:cs typeface="Times New Roman"/>
              </a:rPr>
              <a:t>a</a:t>
            </a:r>
            <a:r>
              <a:rPr sz="2000" spc="-25" dirty="0" smtClean="0">
                <a:solidFill>
                  <a:srgbClr val="315090"/>
                </a:solidFill>
                <a:latin typeface="Times New Roman"/>
                <a:cs typeface="Times New Roman"/>
              </a:rPr>
              <a:t>k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e</a:t>
            </a:r>
            <a:r>
              <a:rPr sz="2000" spc="-9" dirty="0" smtClean="0">
                <a:solidFill>
                  <a:srgbClr val="315090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380957" y="1377055"/>
            <a:ext cx="4191042" cy="17471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41" marR="9205">
              <a:spcBef>
                <a:spcPts val="53"/>
              </a:spcBef>
            </a:pPr>
            <a:r>
              <a:rPr sz="2000" b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b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b="1" spc="13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-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sz="2000" b="1" spc="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us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b="1" spc="-9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22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b="1" spc="5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b="1" spc="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h</a:t>
            </a:r>
            <a:r>
              <a:rPr sz="2000" b="1" spc="-5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b="1" spc="5" dirty="0" smtClean="0">
                <a:solidFill>
                  <a:srgbClr val="363435"/>
                </a:solidFill>
                <a:latin typeface="Times New Roman"/>
                <a:cs typeface="Times New Roman"/>
              </a:rPr>
              <a:t>ev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b="1" spc="-7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2 </a:t>
            </a:r>
            <a:r>
              <a:rPr sz="2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2000" b="1" spc="3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he</a:t>
            </a:r>
            <a:r>
              <a:rPr sz="2000" b="1" spc="15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2000" b="1" spc="-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b="1" spc="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b="1" spc="-5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b="1" spc="22" dirty="0" smtClean="0">
                <a:solidFill>
                  <a:srgbClr val="363435"/>
                </a:solidFill>
                <a:latin typeface="Times New Roman"/>
                <a:cs typeface="Times New Roman"/>
              </a:rPr>
              <a:t>w</a:t>
            </a:r>
            <a:r>
              <a:rPr sz="2000" b="1" spc="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b="1" spc="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sz="2000" b="1" spc="-10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b="1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b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ls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spcBef>
                <a:spcPts val="446"/>
              </a:spcBef>
              <a:buFont typeface="Wingdings" panose="05000000000000000000" pitchFamily="2" charset="2"/>
              <a:buChar char="v"/>
            </a:pP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H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ve</a:t>
            </a:r>
            <a:r>
              <a:rPr sz="2000" spc="-2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at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6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5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0</a:t>
            </a:r>
            <a:r>
              <a:rPr sz="2000" spc="-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en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17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2000" spc="-8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14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iden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2000" spc="12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he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7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kil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-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nd</a:t>
            </a:r>
            <a:r>
              <a:rPr sz="2000" spc="3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21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-5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-5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5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1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21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-8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-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he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1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2000" spc="-8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2000" spc="10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,</a:t>
            </a:r>
            <a:r>
              <a:rPr sz="2000" spc="-7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nd</a:t>
            </a:r>
            <a:r>
              <a:rPr sz="2000" spc="3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ck</a:t>
            </a:r>
            <a:r>
              <a:rPr sz="2000" spc="3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h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at</a:t>
            </a:r>
            <a:r>
              <a:rPr sz="2000" spc="12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ct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11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-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sz="2000" spc="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ke</a:t>
            </a:r>
            <a:r>
              <a:rPr sz="2000" spc="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-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v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ibl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5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-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he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7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ub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1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355600" marR="9205" indent="-342900">
              <a:spcBef>
                <a:spcPts val="450"/>
              </a:spcBef>
              <a:buFont typeface="Wingdings" panose="05000000000000000000" pitchFamily="2" charset="2"/>
              <a:buChar char="v"/>
            </a:pP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5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at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6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-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ve</a:t>
            </a:r>
            <a:r>
              <a:rPr sz="2000" spc="16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-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2000" spc="4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h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w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355600" marR="9205" indent="-3429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5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-4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j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9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-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ee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d</a:t>
            </a:r>
            <a:r>
              <a:rPr sz="2000" spc="3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2000" spc="-8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32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15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5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15" dirty="0" smtClean="0">
                <a:solidFill>
                  <a:srgbClr val="363435"/>
                </a:solidFill>
                <a:latin typeface="Times New Roman"/>
                <a:cs typeface="Times New Roman"/>
              </a:rPr>
              <a:t>is</a:t>
            </a:r>
            <a:r>
              <a:rPr sz="2000" spc="21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37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-5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1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-5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-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lang="en-US"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Id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5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2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-1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-5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26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5" dirty="0" smtClean="0">
                <a:solidFill>
                  <a:srgbClr val="363435"/>
                </a:solidFill>
                <a:latin typeface="Times New Roman"/>
                <a:cs typeface="Times New Roman"/>
              </a:rPr>
              <a:t>ibu</a:t>
            </a:r>
            <a:r>
              <a:rPr sz="2000" spc="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-9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-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-4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j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9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-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2000" spc="4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Id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355600" marR="460844" indent="-3429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H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ve</a:t>
            </a:r>
            <a:r>
              <a:rPr sz="2000" spc="-2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at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6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w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-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14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spc="37" dirty="0" smtClean="0">
                <a:solidFill>
                  <a:srgbClr val="363435"/>
                </a:solidFill>
                <a:latin typeface="Times New Roman"/>
                <a:cs typeface="Times New Roman"/>
              </a:rPr>
              <a:t>ar</a:t>
            </a:r>
            <a:r>
              <a:rPr sz="2000" spc="15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-5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-10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pa</a:t>
            </a:r>
            <a:r>
              <a:rPr sz="2000" spc="15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-5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 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d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us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17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3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-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2000" spc="-8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1" name="object 21"/>
          <p:cNvSpPr txBox="1"/>
          <p:nvPr/>
        </p:nvSpPr>
        <p:spPr>
          <a:xfrm>
            <a:off x="5158214" y="17318"/>
            <a:ext cx="3276599" cy="5377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70"/>
              </a:spcBef>
            </a:pPr>
            <a:r>
              <a:rPr b="1" u="sng" spc="-4" dirty="0" smtClean="0">
                <a:solidFill>
                  <a:srgbClr val="315090"/>
                </a:solidFill>
                <a:latin typeface="Times New Roman"/>
                <a:cs typeface="Times New Roman"/>
              </a:rPr>
              <a:t>P</a:t>
            </a:r>
            <a:r>
              <a:rPr b="1" u="sng" spc="8" dirty="0" smtClean="0">
                <a:solidFill>
                  <a:srgbClr val="315090"/>
                </a:solidFill>
                <a:latin typeface="Times New Roman"/>
                <a:cs typeface="Times New Roman"/>
              </a:rPr>
              <a:t>U</a:t>
            </a:r>
            <a:r>
              <a:rPr b="1" u="sng" spc="4" dirty="0" smtClean="0">
                <a:solidFill>
                  <a:srgbClr val="315090"/>
                </a:solidFill>
                <a:latin typeface="Times New Roman"/>
                <a:cs typeface="Times New Roman"/>
              </a:rPr>
              <a:t>B</a:t>
            </a:r>
            <a:r>
              <a:rPr b="1" u="sng" spc="-4" dirty="0" smtClean="0">
                <a:solidFill>
                  <a:srgbClr val="315090"/>
                </a:solidFill>
                <a:latin typeface="Times New Roman"/>
                <a:cs typeface="Times New Roman"/>
              </a:rPr>
              <a:t>LI</a:t>
            </a:r>
            <a:r>
              <a:rPr b="1" u="sng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C</a:t>
            </a:r>
            <a:r>
              <a:rPr b="1" u="sng" spc="62" dirty="0" smtClean="0">
                <a:solidFill>
                  <a:srgbClr val="315090"/>
                </a:solidFill>
                <a:latin typeface="Times New Roman"/>
                <a:cs typeface="Times New Roman"/>
              </a:rPr>
              <a:t> </a:t>
            </a:r>
            <a:r>
              <a:rPr b="1" u="sng" spc="4" dirty="0" smtClean="0">
                <a:solidFill>
                  <a:srgbClr val="315090"/>
                </a:solidFill>
                <a:latin typeface="Times New Roman"/>
                <a:cs typeface="Times New Roman"/>
              </a:rPr>
              <a:t>IM</a:t>
            </a:r>
            <a:r>
              <a:rPr b="1" u="sng" spc="-34" dirty="0" smtClean="0">
                <a:solidFill>
                  <a:srgbClr val="315090"/>
                </a:solidFill>
                <a:latin typeface="Times New Roman"/>
                <a:cs typeface="Times New Roman"/>
              </a:rPr>
              <a:t>A</a:t>
            </a:r>
            <a:r>
              <a:rPr b="1" u="sng" spc="9" dirty="0" smtClean="0">
                <a:solidFill>
                  <a:srgbClr val="315090"/>
                </a:solidFill>
                <a:latin typeface="Times New Roman"/>
                <a:cs typeface="Times New Roman"/>
              </a:rPr>
              <a:t>G</a:t>
            </a:r>
            <a:r>
              <a:rPr b="1" u="sng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E</a:t>
            </a:r>
            <a:endParaRPr u="sng" dirty="0">
              <a:latin typeface="Times New Roman"/>
              <a:cs typeface="Times New Roman"/>
            </a:endParaRPr>
          </a:p>
        </p:txBody>
      </p:sp>
      <p:sp>
        <p:nvSpPr>
          <p:cNvPr id="12" name="object 19"/>
          <p:cNvSpPr txBox="1"/>
          <p:nvPr/>
        </p:nvSpPr>
        <p:spPr>
          <a:xfrm>
            <a:off x="5110690" y="688964"/>
            <a:ext cx="3962399" cy="430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55"/>
              </a:spcBef>
            </a:pPr>
            <a:r>
              <a:rPr sz="2000" spc="-29" dirty="0" smtClean="0">
                <a:solidFill>
                  <a:srgbClr val="315090"/>
                </a:solidFill>
                <a:latin typeface="Times New Roman"/>
                <a:cs typeface="Times New Roman"/>
              </a:rPr>
              <a:t>C</a:t>
            </a:r>
            <a:r>
              <a:rPr sz="2000" spc="-9" dirty="0" smtClean="0">
                <a:solidFill>
                  <a:srgbClr val="315090"/>
                </a:solidFill>
                <a:latin typeface="Times New Roman"/>
                <a:cs typeface="Times New Roman"/>
              </a:rPr>
              <a:t>l</a:t>
            </a:r>
            <a:r>
              <a:rPr sz="2000" spc="-4" dirty="0" smtClean="0">
                <a:solidFill>
                  <a:srgbClr val="315090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bs</a:t>
            </a:r>
            <a:r>
              <a:rPr sz="2000" spc="29" dirty="0" smtClean="0">
                <a:solidFill>
                  <a:srgbClr val="315090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15090"/>
                </a:solidFill>
                <a:latin typeface="Times New Roman"/>
                <a:cs typeface="Times New Roman"/>
              </a:rPr>
              <a:t>mu</a:t>
            </a:r>
            <a:r>
              <a:rPr sz="2000" spc="9" dirty="0" smtClean="0">
                <a:solidFill>
                  <a:srgbClr val="315090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t</a:t>
            </a:r>
            <a:r>
              <a:rPr sz="2000" spc="194" dirty="0" smtClean="0">
                <a:solidFill>
                  <a:srgbClr val="315090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15090"/>
                </a:solidFill>
                <a:latin typeface="Times New Roman"/>
                <a:cs typeface="Times New Roman"/>
              </a:rPr>
              <a:t>r</a:t>
            </a:r>
            <a:r>
              <a:rPr sz="2000" spc="4" dirty="0" smtClean="0">
                <a:solidFill>
                  <a:srgbClr val="315090"/>
                </a:solidFill>
                <a:latin typeface="Times New Roman"/>
                <a:cs typeface="Times New Roman"/>
              </a:rPr>
              <a:t>ep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o</a:t>
            </a:r>
            <a:r>
              <a:rPr sz="2000" spc="29" dirty="0" smtClean="0">
                <a:solidFill>
                  <a:srgbClr val="315090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t</a:t>
            </a:r>
            <a:r>
              <a:rPr sz="2000" spc="248" dirty="0" smtClean="0">
                <a:solidFill>
                  <a:srgbClr val="315090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15090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n</a:t>
            </a:r>
            <a:r>
              <a:rPr sz="2000" spc="29" dirty="0" smtClean="0">
                <a:solidFill>
                  <a:srgbClr val="315090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15090"/>
                </a:solidFill>
                <a:latin typeface="Times New Roman"/>
                <a:cs typeface="Times New Roman"/>
              </a:rPr>
              <a:t>R</a:t>
            </a:r>
            <a:r>
              <a:rPr sz="2000" spc="-9" dirty="0" smtClean="0">
                <a:solidFill>
                  <a:srgbClr val="315090"/>
                </a:solidFill>
                <a:latin typeface="Times New Roman"/>
                <a:cs typeface="Times New Roman"/>
              </a:rPr>
              <a:t>o</a:t>
            </a:r>
            <a:r>
              <a:rPr sz="2000" spc="9" dirty="0" smtClean="0">
                <a:solidFill>
                  <a:srgbClr val="315090"/>
                </a:solidFill>
                <a:latin typeface="Times New Roman"/>
                <a:cs typeface="Times New Roman"/>
              </a:rPr>
              <a:t>t</a:t>
            </a:r>
            <a:r>
              <a:rPr sz="2000" spc="-4" dirty="0" smtClean="0">
                <a:solidFill>
                  <a:srgbClr val="315090"/>
                </a:solidFill>
                <a:latin typeface="Times New Roman"/>
                <a:cs typeface="Times New Roman"/>
              </a:rPr>
              <a:t>a</a:t>
            </a:r>
            <a:r>
              <a:rPr sz="2000" spc="34" dirty="0" smtClean="0">
                <a:solidFill>
                  <a:srgbClr val="315090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y</a:t>
            </a:r>
            <a:r>
              <a:rPr sz="2000" spc="50" dirty="0" smtClean="0">
                <a:solidFill>
                  <a:srgbClr val="315090"/>
                </a:solidFill>
                <a:latin typeface="Times New Roman"/>
                <a:cs typeface="Times New Roman"/>
              </a:rPr>
              <a:t> </a:t>
            </a:r>
            <a:r>
              <a:rPr sz="2000" spc="-29" dirty="0" smtClean="0">
                <a:solidFill>
                  <a:srgbClr val="315090"/>
                </a:solidFill>
                <a:latin typeface="Times New Roman"/>
                <a:cs typeface="Times New Roman"/>
              </a:rPr>
              <a:t>C</a:t>
            </a:r>
            <a:r>
              <a:rPr sz="2000" spc="-9" dirty="0" smtClean="0">
                <a:solidFill>
                  <a:srgbClr val="315090"/>
                </a:solidFill>
                <a:latin typeface="Times New Roman"/>
                <a:cs typeface="Times New Roman"/>
              </a:rPr>
              <a:t>l</a:t>
            </a:r>
            <a:r>
              <a:rPr sz="2000" spc="-4" dirty="0" smtClean="0">
                <a:solidFill>
                  <a:srgbClr val="315090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b</a:t>
            </a:r>
            <a:r>
              <a:rPr sz="2000" spc="29" dirty="0" smtClean="0">
                <a:solidFill>
                  <a:srgbClr val="315090"/>
                </a:solidFill>
                <a:latin typeface="Times New Roman"/>
                <a:cs typeface="Times New Roman"/>
              </a:rPr>
              <a:t> </a:t>
            </a:r>
            <a:r>
              <a:rPr sz="2000" spc="-34" dirty="0" smtClean="0">
                <a:solidFill>
                  <a:srgbClr val="315090"/>
                </a:solidFill>
                <a:latin typeface="Times New Roman"/>
                <a:cs typeface="Times New Roman"/>
              </a:rPr>
              <a:t>C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e</a:t>
            </a:r>
            <a:r>
              <a:rPr sz="2000" spc="-9" dirty="0" smtClean="0">
                <a:solidFill>
                  <a:srgbClr val="315090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t</a:t>
            </a:r>
            <a:r>
              <a:rPr sz="2000" spc="-9" dirty="0" smtClean="0">
                <a:solidFill>
                  <a:srgbClr val="315090"/>
                </a:solidFill>
                <a:latin typeface="Times New Roman"/>
                <a:cs typeface="Times New Roman"/>
              </a:rPr>
              <a:t>r</a:t>
            </a:r>
            <a:r>
              <a:rPr sz="2000" spc="-4" dirty="0" smtClean="0">
                <a:solidFill>
                  <a:srgbClr val="315090"/>
                </a:solidFill>
                <a:latin typeface="Times New Roman"/>
                <a:cs typeface="Times New Roman"/>
              </a:rPr>
              <a:t>a</a:t>
            </a:r>
            <a:r>
              <a:rPr sz="2000" spc="-9" dirty="0" smtClean="0">
                <a:solidFill>
                  <a:srgbClr val="315090"/>
                </a:solidFill>
                <a:latin typeface="Times New Roman"/>
                <a:cs typeface="Times New Roman"/>
              </a:rPr>
              <a:t>l</a:t>
            </a:r>
            <a:r>
              <a:rPr sz="2000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3" name="object 17"/>
          <p:cNvSpPr txBox="1"/>
          <p:nvPr/>
        </p:nvSpPr>
        <p:spPr>
          <a:xfrm>
            <a:off x="5133969" y="1416927"/>
            <a:ext cx="3939121" cy="4302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53"/>
              </a:spcBef>
            </a:pPr>
            <a:r>
              <a:rPr sz="2000" b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b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b="1" spc="13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-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sz="2000" b="1" spc="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us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b="1" spc="-9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22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b="1" spc="5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b="1" spc="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h</a:t>
            </a:r>
            <a:r>
              <a:rPr sz="2000" b="1" spc="-5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b="1" spc="5" dirty="0" smtClean="0">
                <a:solidFill>
                  <a:srgbClr val="363435"/>
                </a:solidFill>
                <a:latin typeface="Times New Roman"/>
                <a:cs typeface="Times New Roman"/>
              </a:rPr>
              <a:t>ev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b="1" spc="-7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1</a:t>
            </a:r>
            <a:r>
              <a:rPr sz="2000" b="1" spc="-8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2000" b="1" spc="3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he</a:t>
            </a:r>
            <a:r>
              <a:rPr sz="2000" b="1" spc="15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2000" b="1" spc="-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b="1" spc="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b="1" spc="-5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b="1" spc="22" dirty="0" smtClean="0">
                <a:solidFill>
                  <a:srgbClr val="363435"/>
                </a:solidFill>
                <a:latin typeface="Times New Roman"/>
                <a:cs typeface="Times New Roman"/>
              </a:rPr>
              <a:t>w</a:t>
            </a:r>
            <a:r>
              <a:rPr sz="2000" b="1" spc="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b="1" spc="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sz="2000" b="1" spc="-10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b="1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b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ls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5181601" y="2286000"/>
            <a:ext cx="3797299" cy="37648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9205" indent="-342900">
              <a:spcBef>
                <a:spcPts val="55"/>
              </a:spcBef>
              <a:buFont typeface="Wingdings" panose="05000000000000000000" pitchFamily="2" charset="2"/>
              <a:buChar char="v"/>
            </a:pP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H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4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1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v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en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5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-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in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fo</a:t>
            </a:r>
            <a:r>
              <a:rPr sz="2000" spc="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sz="2000" spc="7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h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4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spc="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2000" spc="17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ab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ou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2000" spc="4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nd</a:t>
            </a:r>
            <a:r>
              <a:rPr sz="2000" spc="3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3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d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’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-7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en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nn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2000" spc="-7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i="1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i="1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 in</a:t>
            </a:r>
            <a:r>
              <a:rPr sz="2000" i="1" spc="-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i="1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ta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2000" i="1" spc="6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2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sz="2000" i="1" spc="-6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i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i="1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355600" marR="155321" indent="-342900">
              <a:spcBef>
                <a:spcPts val="450"/>
              </a:spcBef>
              <a:buFont typeface="Wingdings" panose="05000000000000000000" pitchFamily="2" charset="2"/>
              <a:buChar char="v"/>
            </a:pPr>
            <a:r>
              <a:rPr sz="2000" spc="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et</a:t>
            </a:r>
            <a:r>
              <a:rPr sz="2000" spc="-1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oc</a:t>
            </a:r>
            <a:r>
              <a:rPr sz="2000" spc="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-4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d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4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-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ov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1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1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5" dirty="0" smtClean="0">
                <a:solidFill>
                  <a:srgbClr val="363435"/>
                </a:solidFill>
                <a:latin typeface="Times New Roman"/>
                <a:cs typeface="Times New Roman"/>
              </a:rPr>
              <a:t>ou</a:t>
            </a:r>
            <a:r>
              <a:rPr sz="2000" spc="21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15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21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37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21" dirty="0" smtClean="0">
                <a:solidFill>
                  <a:srgbClr val="363435"/>
                </a:solidFill>
                <a:latin typeface="Times New Roman"/>
                <a:cs typeface="Times New Roman"/>
              </a:rPr>
              <a:t>din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sz="2000" spc="-5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b 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j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2000" spc="-7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i="1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i="1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i="1" spc="-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in</a:t>
            </a:r>
            <a:r>
              <a:rPr sz="2000" i="1" spc="-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i="1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ta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2000" i="1" spc="6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2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sz="2000" i="1" spc="-6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i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i="1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spcBef>
                <a:spcPts val="450"/>
              </a:spcBef>
              <a:buFont typeface="Wingdings" panose="05000000000000000000" pitchFamily="2" charset="2"/>
              <a:buChar char="v"/>
            </a:pP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v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ol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ve</a:t>
            </a:r>
            <a:r>
              <a:rPr sz="2000" spc="-3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oc</a:t>
            </a:r>
            <a:r>
              <a:rPr sz="2000" spc="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-4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d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4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w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h</a:t>
            </a:r>
            <a:r>
              <a:rPr sz="2000" spc="5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at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6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-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sz="2000" spc="-1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v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en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, 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j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,</a:t>
            </a:r>
            <a:r>
              <a:rPr sz="2000" spc="-7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2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d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-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2000" spc="-7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i="1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i="1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i="1" spc="-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in</a:t>
            </a:r>
            <a:r>
              <a:rPr sz="2000" i="1" spc="-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i="1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ta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2000" i="1" spc="6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b 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i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i="1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53115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bject 53"/>
          <p:cNvSpPr txBox="1"/>
          <p:nvPr/>
        </p:nvSpPr>
        <p:spPr>
          <a:xfrm>
            <a:off x="457200" y="218254"/>
            <a:ext cx="4648200" cy="9247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70"/>
              </a:spcBef>
            </a:pPr>
            <a:r>
              <a:rPr b="1" u="sng" spc="8" dirty="0" smtClean="0">
                <a:solidFill>
                  <a:srgbClr val="315090"/>
                </a:solidFill>
                <a:latin typeface="Times New Roman"/>
                <a:cs typeface="Times New Roman"/>
              </a:rPr>
              <a:t>HU</a:t>
            </a:r>
            <a:r>
              <a:rPr b="1" u="sng" spc="4" dirty="0" smtClean="0">
                <a:solidFill>
                  <a:srgbClr val="315090"/>
                </a:solidFill>
                <a:latin typeface="Times New Roman"/>
                <a:cs typeface="Times New Roman"/>
              </a:rPr>
              <a:t>M</a:t>
            </a:r>
            <a:r>
              <a:rPr b="1" u="sng" spc="8" dirty="0" smtClean="0">
                <a:solidFill>
                  <a:srgbClr val="315090"/>
                </a:solidFill>
                <a:latin typeface="Times New Roman"/>
                <a:cs typeface="Times New Roman"/>
              </a:rPr>
              <a:t>AN</a:t>
            </a:r>
            <a:r>
              <a:rPr b="1" u="sng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I</a:t>
            </a:r>
            <a:r>
              <a:rPr b="1" u="sng" spc="-50" dirty="0" smtClean="0">
                <a:solidFill>
                  <a:srgbClr val="315090"/>
                </a:solidFill>
                <a:latin typeface="Times New Roman"/>
                <a:cs typeface="Times New Roman"/>
              </a:rPr>
              <a:t>T</a:t>
            </a:r>
            <a:r>
              <a:rPr b="1" u="sng" spc="4" dirty="0" smtClean="0">
                <a:solidFill>
                  <a:srgbClr val="315090"/>
                </a:solidFill>
                <a:latin typeface="Times New Roman"/>
                <a:cs typeface="Times New Roman"/>
              </a:rPr>
              <a:t>A</a:t>
            </a:r>
            <a:r>
              <a:rPr b="1" u="sng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R</a:t>
            </a:r>
            <a:r>
              <a:rPr b="1" u="sng" spc="4" dirty="0" smtClean="0">
                <a:solidFill>
                  <a:srgbClr val="315090"/>
                </a:solidFill>
                <a:latin typeface="Times New Roman"/>
                <a:cs typeface="Times New Roman"/>
              </a:rPr>
              <a:t>I</a:t>
            </a:r>
            <a:r>
              <a:rPr b="1" u="sng" spc="8" dirty="0" smtClean="0">
                <a:solidFill>
                  <a:srgbClr val="315090"/>
                </a:solidFill>
                <a:latin typeface="Times New Roman"/>
                <a:cs typeface="Times New Roman"/>
              </a:rPr>
              <a:t>A</a:t>
            </a:r>
            <a:r>
              <a:rPr b="1" u="sng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N</a:t>
            </a:r>
            <a:r>
              <a:rPr b="1" u="sng" spc="119" dirty="0" smtClean="0">
                <a:solidFill>
                  <a:srgbClr val="315090"/>
                </a:solidFill>
                <a:latin typeface="Times New Roman"/>
                <a:cs typeface="Times New Roman"/>
              </a:rPr>
              <a:t> </a:t>
            </a:r>
            <a:r>
              <a:rPr b="1" u="sng" spc="-4" dirty="0" smtClean="0">
                <a:solidFill>
                  <a:srgbClr val="315090"/>
                </a:solidFill>
                <a:latin typeface="Times New Roman"/>
                <a:cs typeface="Times New Roman"/>
              </a:rPr>
              <a:t>S</a:t>
            </a:r>
            <a:r>
              <a:rPr b="1" u="sng" spc="9" dirty="0" smtClean="0">
                <a:solidFill>
                  <a:srgbClr val="315090"/>
                </a:solidFill>
                <a:latin typeface="Times New Roman"/>
                <a:cs typeface="Times New Roman"/>
              </a:rPr>
              <a:t>E</a:t>
            </a:r>
            <a:r>
              <a:rPr b="1" u="sng" spc="-14" dirty="0" smtClean="0">
                <a:solidFill>
                  <a:srgbClr val="315090"/>
                </a:solidFill>
                <a:latin typeface="Times New Roman"/>
                <a:cs typeface="Times New Roman"/>
              </a:rPr>
              <a:t>R</a:t>
            </a:r>
            <a:r>
              <a:rPr b="1" u="sng" spc="4" dirty="0" smtClean="0">
                <a:solidFill>
                  <a:srgbClr val="315090"/>
                </a:solidFill>
                <a:latin typeface="Times New Roman"/>
                <a:cs typeface="Times New Roman"/>
              </a:rPr>
              <a:t>V</a:t>
            </a:r>
            <a:r>
              <a:rPr b="1" u="sng" spc="-4" dirty="0" smtClean="0">
                <a:solidFill>
                  <a:srgbClr val="315090"/>
                </a:solidFill>
                <a:latin typeface="Times New Roman"/>
                <a:cs typeface="Times New Roman"/>
              </a:rPr>
              <a:t>I</a:t>
            </a:r>
            <a:r>
              <a:rPr b="1" u="sng" spc="9" dirty="0" smtClean="0">
                <a:solidFill>
                  <a:srgbClr val="315090"/>
                </a:solidFill>
                <a:latin typeface="Times New Roman"/>
                <a:cs typeface="Times New Roman"/>
              </a:rPr>
              <a:t>CE</a:t>
            </a:r>
            <a:endParaRPr u="sng" dirty="0">
              <a:latin typeface="Times New Roman"/>
              <a:cs typeface="Times New Roman"/>
            </a:endParaRPr>
          </a:p>
        </p:txBody>
      </p:sp>
      <p:sp>
        <p:nvSpPr>
          <p:cNvPr id="3" name="object 48"/>
          <p:cNvSpPr txBox="1"/>
          <p:nvPr/>
        </p:nvSpPr>
        <p:spPr>
          <a:xfrm>
            <a:off x="306012" y="838198"/>
            <a:ext cx="4191000" cy="6096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53"/>
              </a:spcBef>
            </a:pPr>
            <a:r>
              <a:rPr sz="2000" b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b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b="1" spc="13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-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sz="2000" b="1" spc="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us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b="1" spc="-9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22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b="1" spc="5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b="1" spc="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h</a:t>
            </a:r>
            <a:r>
              <a:rPr sz="2000" b="1" spc="-5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b="1" spc="5" dirty="0" smtClean="0">
                <a:solidFill>
                  <a:srgbClr val="363435"/>
                </a:solidFill>
                <a:latin typeface="Times New Roman"/>
                <a:cs typeface="Times New Roman"/>
              </a:rPr>
              <a:t>ev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b="1" spc="-7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3</a:t>
            </a:r>
            <a:r>
              <a:rPr sz="2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2000" b="1" spc="3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he</a:t>
            </a:r>
            <a:r>
              <a:rPr sz="2000" b="1" spc="15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2000" b="1" spc="-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b="1" spc="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b="1" spc="-5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b="1" spc="22" dirty="0" smtClean="0">
                <a:solidFill>
                  <a:srgbClr val="363435"/>
                </a:solidFill>
                <a:latin typeface="Times New Roman"/>
                <a:cs typeface="Times New Roman"/>
              </a:rPr>
              <a:t>w</a:t>
            </a:r>
            <a:r>
              <a:rPr sz="2000" b="1" spc="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b="1" spc="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sz="2000" b="1" spc="-10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b="1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b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ls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7"/>
          <p:cNvSpPr txBox="1"/>
          <p:nvPr/>
        </p:nvSpPr>
        <p:spPr>
          <a:xfrm>
            <a:off x="333721" y="1600200"/>
            <a:ext cx="4343400" cy="5676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9205" indent="-342900">
              <a:spcBef>
                <a:spcPts val="55"/>
              </a:spcBef>
              <a:buFont typeface="Wingdings" panose="05000000000000000000" pitchFamily="2" charset="2"/>
              <a:buChar char="v"/>
            </a:pP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8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at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6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-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2000" spc="4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spc="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2000" spc="16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endParaRPr sz="2000" dirty="0">
              <a:latin typeface="Times New Roman"/>
              <a:cs typeface="Times New Roman"/>
            </a:endParaRPr>
          </a:p>
          <a:p>
            <a:pPr marL="361950" marR="15417" indent="-342900">
              <a:buFont typeface="Wingdings" panose="05000000000000000000" pitchFamily="2" charset="2"/>
              <a:buChar char="v"/>
            </a:pP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-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h</a:t>
            </a:r>
            <a:r>
              <a:rPr sz="2000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15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spc="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2000" spc="17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sz="2000" spc="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en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14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nd</a:t>
            </a:r>
            <a:r>
              <a:rPr sz="2000" spc="3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 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j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8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us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na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-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2000" spc="-7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No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i="1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:</a:t>
            </a:r>
            <a:r>
              <a:rPr sz="2000" i="1" spc="-7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-64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2000" i="1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i="1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2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cl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i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sz="2000" i="1" spc="-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’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i="1" spc="-7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i="1" spc="-6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i="1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 </a:t>
            </a:r>
            <a:r>
              <a:rPr sz="2000" i="1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i="1" spc="-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er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i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i="1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d</a:t>
            </a:r>
            <a:r>
              <a:rPr sz="2000" i="1" spc="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w</a:t>
            </a:r>
            <a:r>
              <a:rPr sz="2000" i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it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h</a:t>
            </a:r>
            <a:r>
              <a:rPr sz="2000" i="1" spc="2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i="1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ta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2000" i="1" spc="6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er</a:t>
            </a:r>
            <a:r>
              <a:rPr sz="2000" i="1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i="1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i="1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i="1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ona</a:t>
            </a:r>
            <a:r>
              <a:rPr sz="2000" i="1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2000" i="1" spc="-7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15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h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at</a:t>
            </a:r>
            <a:r>
              <a:rPr sz="2000" spc="12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at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6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-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sz="2000" spc="-1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1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lo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 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-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-4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d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-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ec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sz="2000" spc="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ze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d</a:t>
            </a:r>
            <a:r>
              <a:rPr sz="2000" spc="15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16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ct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lang="en-US"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44" dirty="0" smtClean="0">
                <a:solidFill>
                  <a:srgbClr val="363435"/>
                </a:solidFill>
                <a:latin typeface="Times New Roman"/>
                <a:cs typeface="Times New Roman"/>
                <a:hlinkClick r:id="rId3"/>
              </a:rPr>
              <a:t>(</a:t>
            </a:r>
            <a:r>
              <a:rPr sz="2000" spc="44" dirty="0" smtClean="0">
                <a:solidFill>
                  <a:srgbClr val="363435"/>
                </a:solidFill>
                <a:latin typeface="Times New Roman"/>
                <a:cs typeface="Times New Roman"/>
                <a:hlinkClick r:id="rId3"/>
              </a:rPr>
              <a:t>ww</a:t>
            </a:r>
            <a:r>
              <a:rPr sz="2000" spc="-34" dirty="0" smtClean="0">
                <a:solidFill>
                  <a:srgbClr val="363435"/>
                </a:solidFill>
                <a:latin typeface="Times New Roman"/>
                <a:cs typeface="Times New Roman"/>
                <a:hlinkClick r:id="rId3"/>
              </a:rPr>
              <a:t>w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  <a:hlinkClick r:id="rId3"/>
              </a:rPr>
              <a:t>r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  <a:hlinkClick r:id="rId3"/>
              </a:rPr>
              <a:t>o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  <a:hlinkClick r:id="rId3"/>
              </a:rPr>
              <a:t>t</a:t>
            </a:r>
            <a:r>
              <a:rPr sz="2000" spc="34" dirty="0" smtClean="0">
                <a:solidFill>
                  <a:srgbClr val="363435"/>
                </a:solidFill>
                <a:latin typeface="Times New Roman"/>
                <a:cs typeface="Times New Roman"/>
                <a:hlinkClick r:id="rId3"/>
              </a:rPr>
              <a:t>a</a:t>
            </a:r>
            <a:r>
              <a:rPr sz="2000" spc="39" dirty="0" smtClean="0">
                <a:solidFill>
                  <a:srgbClr val="363435"/>
                </a:solidFill>
                <a:latin typeface="Times New Roman"/>
                <a:cs typeface="Times New Roman"/>
                <a:hlinkClick r:id="rId3"/>
              </a:rPr>
              <a:t>r</a:t>
            </a:r>
            <a:r>
              <a:rPr sz="2000" spc="-39" dirty="0" smtClean="0">
                <a:solidFill>
                  <a:srgbClr val="363435"/>
                </a:solidFill>
                <a:latin typeface="Times New Roman"/>
                <a:cs typeface="Times New Roman"/>
                <a:hlinkClick r:id="rId3"/>
              </a:rPr>
              <a:t>y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  <a:hlinkClick r:id="rId3"/>
              </a:rPr>
              <a:t>.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  <a:hlinkClick r:id="rId3"/>
              </a:rPr>
              <a:t>o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  <a:hlinkClick r:id="rId3"/>
              </a:rPr>
              <a:t>r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  <a:hlinkClick r:id="rId3"/>
              </a:rPr>
              <a:t>g</a:t>
            </a:r>
            <a:r>
              <a:rPr sz="2000" spc="-54" dirty="0" smtClean="0">
                <a:solidFill>
                  <a:srgbClr val="363435"/>
                </a:solidFill>
                <a:latin typeface="Times New Roman"/>
                <a:cs typeface="Times New Roman"/>
                <a:hlinkClick r:id="rId3"/>
              </a:rPr>
              <a:t>/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  <a:hlinkClick r:id="rId3"/>
              </a:rPr>
              <a:t>act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  <a:hlinkClick r:id="rId3"/>
              </a:rPr>
              <a:t>io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  <a:hlinkClick r:id="rId3"/>
              </a:rPr>
              <a:t>n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  <a:hlinkClick r:id="rId3"/>
              </a:rPr>
              <a:t>g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  <a:hlinkClick r:id="rId3"/>
              </a:rPr>
              <a:t>r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  <a:hlinkClick r:id="rId3"/>
              </a:rPr>
              <a:t>o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  <a:hlinkClick r:id="rId3"/>
              </a:rPr>
              <a:t>u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  <a:hlinkClick r:id="rId3"/>
              </a:rPr>
              <a:t>p</a:t>
            </a:r>
            <a:r>
              <a:rPr sz="2000" spc="-50" dirty="0" smtClean="0">
                <a:solidFill>
                  <a:srgbClr val="363435"/>
                </a:solidFill>
                <a:latin typeface="Times New Roman"/>
                <a:cs typeface="Times New Roman"/>
                <a:hlinkClick r:id="rId3"/>
              </a:rPr>
              <a:t>s</a:t>
            </a:r>
            <a:r>
              <a:rPr sz="2000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)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2000" spc="-7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endParaRPr lang="en-US" sz="2000" spc="-75" dirty="0" smtClean="0">
              <a:solidFill>
                <a:srgbClr val="363435"/>
              </a:solidFill>
              <a:latin typeface="Times New Roman"/>
              <a:cs typeface="Times New Roman"/>
            </a:endParaRPr>
          </a:p>
          <a:p>
            <a:pPr marL="19050" marR="15417"/>
            <a:r>
              <a:rPr lang="en-US" sz="2000" i="1" spc="-75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i="1" spc="-7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    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i="1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i="1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i="1" spc="-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in</a:t>
            </a:r>
            <a:r>
              <a:rPr sz="2000" i="1" spc="-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i="1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ta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lang="en-US"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2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sz="2000" i="1" spc="-6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i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i="1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355600" marR="53860" indent="-3429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sz="2000" spc="-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ar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-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ne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1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w</a:t>
            </a:r>
            <a:r>
              <a:rPr sz="2000" spc="-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th</a:t>
            </a:r>
            <a:r>
              <a:rPr sz="2000" spc="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-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h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64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2000" spc="-26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spc="-21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-10" dirty="0" smtClean="0">
                <a:solidFill>
                  <a:srgbClr val="363435"/>
                </a:solidFill>
                <a:latin typeface="Times New Roman"/>
                <a:cs typeface="Times New Roman"/>
              </a:rPr>
              <a:t>d</a:t>
            </a:r>
            <a:r>
              <a:rPr sz="2000" spc="-21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-5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-32" dirty="0" smtClean="0">
                <a:solidFill>
                  <a:srgbClr val="363435"/>
                </a:solidFill>
                <a:latin typeface="Times New Roman"/>
                <a:cs typeface="Times New Roman"/>
              </a:rPr>
              <a:t>io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-10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2000" spc="-1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spc="-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-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ing</a:t>
            </a:r>
            <a:r>
              <a:rPr sz="2000" spc="9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-2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 </a:t>
            </a:r>
            <a:r>
              <a:rPr sz="2000" spc="-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-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-4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-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j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5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-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d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d</a:t>
            </a:r>
            <a:r>
              <a:rPr sz="2000" spc="3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2000" spc="-1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-8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sz="2000" spc="-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ob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-1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-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5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6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-8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d</a:t>
            </a:r>
            <a:r>
              <a:rPr sz="2000" spc="-5" dirty="0" smtClean="0">
                <a:solidFill>
                  <a:srgbClr val="363435"/>
                </a:solidFill>
                <a:latin typeface="Times New Roman"/>
                <a:cs typeface="Times New Roman"/>
              </a:rPr>
              <a:t>ist</a:t>
            </a:r>
            <a:r>
              <a:rPr sz="2000" spc="5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27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-5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 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-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2000" spc="-1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7121" y="838198"/>
            <a:ext cx="4572000" cy="58123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5600" marR="257695" indent="-342900">
              <a:lnSpc>
                <a:spcPct val="100041"/>
              </a:lnSpc>
              <a:spcBef>
                <a:spcPts val="450"/>
              </a:spcBef>
              <a:buFont typeface="Wingdings" panose="05000000000000000000" pitchFamily="2" charset="2"/>
              <a:buChar char="v"/>
            </a:pPr>
            <a:r>
              <a:rPr lang="en-US" sz="2000" spc="9" dirty="0">
                <a:solidFill>
                  <a:srgbClr val="363435"/>
                </a:solidFill>
                <a:latin typeface="Times New Roman"/>
                <a:cs typeface="Times New Roman"/>
              </a:rPr>
              <a:t>H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ve</a:t>
            </a:r>
            <a:r>
              <a:rPr lang="en-US" sz="2000" spc="-22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at</a:t>
            </a:r>
            <a:r>
              <a:rPr lang="en-US" sz="2000" spc="19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lang="en-US" sz="2000" spc="4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spc="29" dirty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lang="en-US" sz="2000" spc="14" dirty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spc="66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-9" dirty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spc="-7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4" dirty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lang="en-US" sz="2000" spc="-9" dirty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lang="en-US" sz="2000" spc="-12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lang="en-US" sz="2000" spc="9" dirty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spc="114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lang="en-US" sz="2000" spc="29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spc="14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nd</a:t>
            </a:r>
            <a:r>
              <a:rPr lang="en-US" sz="2000" spc="176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lang="en-US" sz="2000" spc="-43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29" dirty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lang="en-US" sz="2000" spc="9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spc="34" dirty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t </a:t>
            </a:r>
            <a:r>
              <a:rPr lang="en-US" sz="2000" spc="15" dirty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lang="en-US" sz="2000" spc="37" dirty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lang="en-US" sz="2000" spc="10" dirty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lang="en-US" sz="2000" spc="26" dirty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lang="en-US" sz="2000" spc="-10" dirty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lang="en-US" sz="2000" spc="-5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lang="en-US" sz="2000" spc="-5" dirty="0">
                <a:solidFill>
                  <a:srgbClr val="363435"/>
                </a:solidFill>
                <a:latin typeface="Times New Roman"/>
                <a:cs typeface="Times New Roman"/>
              </a:rPr>
              <a:t>en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spc="-75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4" dirty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spc="25" dirty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lang="en-US" sz="2000" spc="19" dirty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lang="en-US" sz="2000" spc="9" dirty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lang="en-US" sz="2000" spc="34" dirty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lang="en-US" sz="2000" spc="-29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lang="en-US" sz="2000" spc="-75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i="1" spc="9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i="1" spc="19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i="1" spc="4" dirty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lang="en-US" sz="2000" i="1" spc="14" dirty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lang="en-US" sz="2000" i="1" spc="19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i="1" spc="-16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in</a:t>
            </a:r>
            <a:r>
              <a:rPr lang="en-US" sz="2000" i="1" spc="-2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i="1" spc="-4" dirty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lang="en-US" sz="2000" i="1" spc="4" dirty="0">
                <a:solidFill>
                  <a:srgbClr val="363435"/>
                </a:solidFill>
                <a:latin typeface="Times New Roman"/>
                <a:cs typeface="Times New Roman"/>
              </a:rPr>
              <a:t>ta</a:t>
            </a:r>
            <a:r>
              <a:rPr lang="en-US" sz="2000" i="1" spc="19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endParaRPr lang="en-US" sz="2000" dirty="0">
              <a:latin typeface="Times New Roman"/>
              <a:cs typeface="Times New Roman"/>
            </a:endParaRPr>
          </a:p>
          <a:p>
            <a:pPr marL="361950" marR="9205" indent="-342900">
              <a:lnSpc>
                <a:spcPct val="95825"/>
              </a:lnSpc>
              <a:buFont typeface="Wingdings" panose="05000000000000000000" pitchFamily="2" charset="2"/>
              <a:buChar char="v"/>
            </a:pPr>
            <a:r>
              <a:rPr lang="en-US" sz="2000" i="1" spc="24" dirty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lang="en-US" sz="2000" i="1" spc="9" dirty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lang="en-US" sz="2000" i="1" spc="-60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i="1" spc="9" dirty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lang="en-US" sz="2000" i="1" spc="19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lang="en-US" sz="2000" i="1" spc="9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i="1" spc="-9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i="1" spc="14" dirty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lang="en-US" sz="2000" i="1" spc="34" dirty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  <a:p>
            <a:pPr marL="355600" marR="186778" indent="-342900">
              <a:lnSpc>
                <a:spcPct val="100041"/>
              </a:lnSpc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lang="en-US" sz="2000" spc="-29" dirty="0">
                <a:solidFill>
                  <a:srgbClr val="363435"/>
                </a:solidFill>
                <a:latin typeface="Times New Roman"/>
                <a:cs typeface="Times New Roman"/>
              </a:rPr>
              <a:t>mp</a:t>
            </a:r>
            <a:r>
              <a:rPr lang="en-US" sz="2000" spc="-25" dirty="0">
                <a:solidFill>
                  <a:srgbClr val="363435"/>
                </a:solidFill>
                <a:latin typeface="Times New Roman"/>
                <a:cs typeface="Times New Roman"/>
              </a:rPr>
              <a:t>le</a:t>
            </a:r>
            <a:r>
              <a:rPr lang="en-US" sz="2000" spc="-19" dirty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lang="en-US" sz="2000" spc="-25" dirty="0">
                <a:solidFill>
                  <a:srgbClr val="363435"/>
                </a:solidFill>
                <a:latin typeface="Times New Roman"/>
                <a:cs typeface="Times New Roman"/>
              </a:rPr>
              <a:t>en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spc="176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lang="en-US" sz="2000" spc="-83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-25" dirty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lang="en-US" sz="2000" spc="-14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spc="-34" dirty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lang="en-US" sz="2000" spc="-25" dirty="0">
                <a:solidFill>
                  <a:srgbClr val="363435"/>
                </a:solidFill>
                <a:latin typeface="Times New Roman"/>
                <a:cs typeface="Times New Roman"/>
              </a:rPr>
              <a:t>j</a:t>
            </a:r>
            <a:r>
              <a:rPr lang="en-US" sz="2000" spc="-9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spc="50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9" dirty="0">
                <a:solidFill>
                  <a:srgbClr val="363435"/>
                </a:solidFill>
                <a:latin typeface="Times New Roman"/>
                <a:cs typeface="Times New Roman"/>
              </a:rPr>
              <a:t>w</a:t>
            </a:r>
            <a:r>
              <a:rPr lang="en-US" sz="2000" spc="-29" dirty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th</a:t>
            </a:r>
            <a:r>
              <a:rPr lang="en-US" sz="2000" spc="11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-29" dirty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lang="en-US" sz="2000" spc="-25" dirty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spc="-47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-29" dirty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lang="en-US" sz="2000" spc="-114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spc="-25" dirty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spc="14" dirty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lang="en-US" sz="2000" spc="19" dirty="0">
                <a:solidFill>
                  <a:srgbClr val="363435"/>
                </a:solidFill>
                <a:latin typeface="Times New Roman"/>
                <a:cs typeface="Times New Roman"/>
              </a:rPr>
              <a:t>ry</a:t>
            </a:r>
            <a:r>
              <a:rPr lang="en-US" sz="2000" spc="-69" dirty="0">
                <a:solidFill>
                  <a:srgbClr val="363435"/>
                </a:solidFill>
                <a:latin typeface="Times New Roman"/>
                <a:cs typeface="Times New Roman"/>
              </a:rPr>
              <a:t>’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lang="en-US" sz="2000" spc="-114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-14" dirty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lang="en-US" sz="2000" spc="-25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spc="19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spc="9" dirty="0">
                <a:solidFill>
                  <a:srgbClr val="363435"/>
                </a:solidFill>
                <a:latin typeface="Times New Roman"/>
                <a:cs typeface="Times New Roman"/>
              </a:rPr>
              <a:t>v</a:t>
            </a:r>
            <a:r>
              <a:rPr lang="en-US" sz="2000" spc="-25" dirty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lang="en-US" sz="2000" spc="-9" dirty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e </a:t>
            </a:r>
            <a:r>
              <a:rPr lang="en-US" sz="2000" spc="-19" dirty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lang="en-US" sz="2000" spc="14" dirty="0">
                <a:solidFill>
                  <a:srgbClr val="363435"/>
                </a:solidFill>
                <a:latin typeface="Times New Roman"/>
                <a:cs typeface="Times New Roman"/>
              </a:rPr>
              <a:t>ar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spc="-25" dirty="0">
                <a:solidFill>
                  <a:srgbClr val="363435"/>
                </a:solidFill>
                <a:latin typeface="Times New Roman"/>
                <a:cs typeface="Times New Roman"/>
              </a:rPr>
              <a:t>ne</a:t>
            </a:r>
            <a:r>
              <a:rPr lang="en-US" sz="2000" spc="-9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lang="en-US" sz="200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lang="en-US" sz="2000" i="1" spc="-7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i="1" spc="14" dirty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lang="en-US" sz="2000" i="1" spc="4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i="1" spc="-78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a </a:t>
            </a:r>
            <a:r>
              <a:rPr lang="en-US" sz="2000" i="1" spc="19" dirty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lang="en-US" sz="2000" i="1" spc="4" dirty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lang="en-US" sz="2000" i="1" spc="19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i="1" spc="-9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i="1" spc="19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nt</a:t>
            </a:r>
            <a:r>
              <a:rPr lang="en-US" sz="2000" i="1" spc="43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lang="en-US" sz="2000" i="1" spc="9" dirty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lang="en-US" sz="2000" i="1" spc="4" dirty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i="1" spc="-4" dirty="0">
                <a:solidFill>
                  <a:srgbClr val="363435"/>
                </a:solidFill>
                <a:latin typeface="Times New Roman"/>
                <a:cs typeface="Times New Roman"/>
              </a:rPr>
              <a:t> o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lang="en-US" sz="2000" i="1" spc="-89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lang="en-US" sz="2000" i="1" spc="19" dirty="0">
                <a:solidFill>
                  <a:srgbClr val="363435"/>
                </a:solidFill>
                <a:latin typeface="Times New Roman"/>
                <a:cs typeface="Times New Roman"/>
              </a:rPr>
              <a:t>er</a:t>
            </a:r>
            <a:r>
              <a:rPr lang="en-US" sz="2000" i="1" spc="14" dirty="0">
                <a:solidFill>
                  <a:srgbClr val="363435"/>
                </a:solidFill>
                <a:latin typeface="Times New Roman"/>
                <a:cs typeface="Times New Roman"/>
              </a:rPr>
              <a:t>v</a:t>
            </a:r>
            <a:r>
              <a:rPr lang="en-US" sz="2000" i="1" spc="9" dirty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ce</a:t>
            </a:r>
            <a:r>
              <a:rPr lang="en-US" sz="2000" i="1" spc="-82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i="1" spc="4" dirty="0">
                <a:solidFill>
                  <a:srgbClr val="363435"/>
                </a:solidFill>
                <a:latin typeface="Times New Roman"/>
                <a:cs typeface="Times New Roman"/>
              </a:rPr>
              <a:t>pa</a:t>
            </a:r>
            <a:r>
              <a:rPr lang="en-US" sz="2000" i="1" spc="19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i="1" spc="9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i="1" spc="14" dirty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lang="en-US" sz="2000" i="1" spc="19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rs</a:t>
            </a:r>
            <a:r>
              <a:rPr lang="en-US" sz="2000" i="1" spc="55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i="1" spc="4" dirty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i="1" spc="-19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i="1" spc="14" dirty="0">
                <a:solidFill>
                  <a:srgbClr val="363435"/>
                </a:solidFill>
                <a:latin typeface="Times New Roman"/>
                <a:cs typeface="Times New Roman"/>
                <a:hlinkClick r:id="rId4"/>
              </a:rPr>
              <a:t>ww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  <a:hlinkClick r:id="rId4"/>
              </a:rPr>
              <a:t>w</a:t>
            </a:r>
            <a:r>
              <a:rPr lang="en-US" sz="2000" i="1" spc="-19" dirty="0">
                <a:solidFill>
                  <a:srgbClr val="363435"/>
                </a:solidFill>
                <a:latin typeface="Times New Roman"/>
                <a:cs typeface="Times New Roman"/>
                <a:hlinkClick r:id="rId4"/>
              </a:rPr>
              <a:t>.</a:t>
            </a:r>
            <a:r>
              <a:rPr lang="en-US" sz="2000" i="1" spc="-4" dirty="0">
                <a:solidFill>
                  <a:srgbClr val="363435"/>
                </a:solidFill>
                <a:latin typeface="Times New Roman"/>
                <a:cs typeface="Times New Roman"/>
                <a:hlinkClick r:id="rId4"/>
              </a:rPr>
              <a:t>ro</a:t>
            </a:r>
            <a:r>
              <a:rPr lang="en-US" sz="2000" i="1" spc="4" dirty="0">
                <a:solidFill>
                  <a:srgbClr val="363435"/>
                </a:solidFill>
                <a:latin typeface="Times New Roman"/>
                <a:cs typeface="Times New Roman"/>
                <a:hlinkClick r:id="rId4"/>
              </a:rPr>
              <a:t>ta</a:t>
            </a:r>
            <a:r>
              <a:rPr lang="en-US" sz="2000" i="1" spc="19" dirty="0">
                <a:solidFill>
                  <a:srgbClr val="363435"/>
                </a:solidFill>
                <a:latin typeface="Times New Roman"/>
                <a:cs typeface="Times New Roman"/>
                <a:hlinkClick r:id="rId4"/>
              </a:rPr>
              <a:t>r</a:t>
            </a:r>
            <a:r>
              <a:rPr lang="en-US" sz="2000" i="1" spc="9" dirty="0">
                <a:solidFill>
                  <a:srgbClr val="363435"/>
                </a:solidFill>
                <a:latin typeface="Times New Roman"/>
                <a:cs typeface="Times New Roman"/>
                <a:hlinkClick r:id="rId4"/>
              </a:rPr>
              <a:t>y</a:t>
            </a:r>
            <a:r>
              <a:rPr lang="en-US" sz="2000" i="1" spc="-9" dirty="0">
                <a:solidFill>
                  <a:srgbClr val="363435"/>
                </a:solidFill>
                <a:latin typeface="Times New Roman"/>
                <a:cs typeface="Times New Roman"/>
                <a:hlinkClick r:id="rId4"/>
              </a:rPr>
              <a:t>.</a:t>
            </a:r>
            <a:r>
              <a:rPr lang="en-US" sz="2000" i="1" spc="14" dirty="0">
                <a:solidFill>
                  <a:srgbClr val="363435"/>
                </a:solidFill>
                <a:latin typeface="Times New Roman"/>
                <a:cs typeface="Times New Roman"/>
                <a:hlinkClick r:id="rId4"/>
              </a:rPr>
              <a:t>o</a:t>
            </a:r>
            <a:r>
              <a:rPr lang="en-US" sz="2000" i="1" spc="-4" dirty="0">
                <a:solidFill>
                  <a:srgbClr val="363435"/>
                </a:solidFill>
                <a:latin typeface="Times New Roman"/>
                <a:cs typeface="Times New Roman"/>
                <a:hlinkClick r:id="rId4"/>
              </a:rPr>
              <a:t>r</a:t>
            </a:r>
            <a:r>
              <a:rPr lang="en-US" sz="2000" i="1" spc="4" dirty="0">
                <a:solidFill>
                  <a:srgbClr val="363435"/>
                </a:solidFill>
                <a:latin typeface="Times New Roman"/>
                <a:cs typeface="Times New Roman"/>
                <a:hlinkClick r:id="rId4"/>
              </a:rPr>
              <a:t>g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  <a:hlinkClick r:id="rId4"/>
              </a:rPr>
              <a:t>/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i="1" spc="4" dirty="0">
                <a:solidFill>
                  <a:srgbClr val="363435"/>
                </a:solidFill>
                <a:latin typeface="Times New Roman"/>
                <a:cs typeface="Times New Roman"/>
              </a:rPr>
              <a:t>pa</a:t>
            </a:r>
            <a:r>
              <a:rPr lang="en-US" sz="2000" i="1" spc="19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i="1" spc="9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i="1" spc="14" dirty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lang="en-US" sz="2000" i="1" spc="19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i="1" spc="19" dirty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lang="en-US" sz="2000" i="1" spc="-75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i="1" spc="9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i="1" spc="19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i="1" spc="4" dirty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lang="en-US" sz="2000" i="1" spc="14" dirty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lang="en-US" sz="2000" i="1" spc="19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i="1" spc="-16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in</a:t>
            </a:r>
            <a:r>
              <a:rPr lang="en-US" sz="2000" i="1" spc="-2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i="1" spc="-4" dirty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lang="en-US" sz="2000" i="1" spc="4" dirty="0">
                <a:solidFill>
                  <a:srgbClr val="363435"/>
                </a:solidFill>
                <a:latin typeface="Times New Roman"/>
                <a:cs typeface="Times New Roman"/>
              </a:rPr>
              <a:t>ta</a:t>
            </a:r>
            <a:r>
              <a:rPr lang="en-US" sz="2000" i="1" spc="19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lang="en-US" sz="2000" i="1" spc="61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i="1" spc="24" dirty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lang="en-US" sz="2000" i="1" spc="9" dirty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lang="en-US" sz="2000" i="1" spc="-60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i="1" spc="9" dirty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lang="en-US" sz="2000" i="1" spc="19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lang="en-US" sz="2000" i="1" spc="9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i="1" spc="-9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i="1" spc="14" dirty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lang="en-US" sz="2000" i="1" spc="34" dirty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  <a:p>
            <a:pPr marL="355600" marR="219925" indent="-342900">
              <a:lnSpc>
                <a:spcPct val="100041"/>
              </a:lnSpc>
              <a:spcBef>
                <a:spcPts val="450"/>
              </a:spcBef>
              <a:buFont typeface="Wingdings" panose="05000000000000000000" pitchFamily="2" charset="2"/>
              <a:buChar char="v"/>
            </a:pPr>
            <a:r>
              <a:rPr lang="en-US" sz="2000" spc="19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spc="14" dirty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lang="en-US" sz="2000" spc="19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spc="9" dirty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lang="en-US" sz="2000" spc="19" dirty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lang="en-US" sz="2000" spc="14" dirty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lang="en-US" sz="2000" spc="9" dirty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h</a:t>
            </a:r>
            <a:r>
              <a:rPr lang="en-US" sz="2000" spc="166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lang="en-US" sz="2000" spc="-43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lang="en-US" sz="2000" spc="37" dirty="0">
                <a:solidFill>
                  <a:srgbClr val="363435"/>
                </a:solidFill>
                <a:latin typeface="Times New Roman"/>
                <a:cs typeface="Times New Roman"/>
              </a:rPr>
              <a:t>ar</a:t>
            </a:r>
            <a:r>
              <a:rPr lang="en-US" sz="2000" spc="16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spc="-5" dirty="0">
                <a:solidFill>
                  <a:srgbClr val="363435"/>
                </a:solidFill>
                <a:latin typeface="Times New Roman"/>
                <a:cs typeface="Times New Roman"/>
              </a:rPr>
              <a:t>ne</a:t>
            </a:r>
            <a:r>
              <a:rPr lang="en-US" sz="2000" spc="10" dirty="0">
                <a:solidFill>
                  <a:srgbClr val="363435"/>
                </a:solidFill>
                <a:latin typeface="Times New Roman"/>
                <a:cs typeface="Times New Roman"/>
              </a:rPr>
              <a:t>rs</a:t>
            </a:r>
            <a:r>
              <a:rPr lang="en-US" sz="2000" spc="26" dirty="0">
                <a:solidFill>
                  <a:srgbClr val="363435"/>
                </a:solidFill>
                <a:latin typeface="Times New Roman"/>
                <a:cs typeface="Times New Roman"/>
              </a:rPr>
              <a:t>h</a:t>
            </a:r>
            <a:r>
              <a:rPr lang="en-US" sz="2000" spc="-10" dirty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lang="en-US" sz="2000" spc="-59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34" dirty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nd</a:t>
            </a:r>
            <a:r>
              <a:rPr lang="en-US" sz="2000" spc="30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9" dirty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lang="en-US" sz="2000" spc="-9" dirty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lang="en-US" sz="2000" spc="-9" dirty="0">
                <a:solidFill>
                  <a:srgbClr val="363435"/>
                </a:solidFill>
                <a:latin typeface="Times New Roman"/>
                <a:cs typeface="Times New Roman"/>
              </a:rPr>
              <a:t>d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lang="en-US" sz="2000" spc="14" dirty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spc="134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lang="en-US" sz="2000" spc="-43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lang="en-US" sz="2000" spc="4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spc="-14" dirty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j</a:t>
            </a:r>
            <a:r>
              <a:rPr lang="en-US" sz="2000" spc="9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spc="14" dirty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t </a:t>
            </a:r>
            <a:r>
              <a:rPr lang="en-US" sz="2000" spc="29" dirty="0">
                <a:solidFill>
                  <a:srgbClr val="363435"/>
                </a:solidFill>
                <a:latin typeface="Times New Roman"/>
                <a:cs typeface="Times New Roman"/>
              </a:rPr>
              <a:t>w</a:t>
            </a:r>
            <a:r>
              <a:rPr lang="en-US" sz="2000" spc="-9" dirty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lang="en-US" sz="2000" spc="19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h</a:t>
            </a:r>
            <a:r>
              <a:rPr lang="en-US" sz="2000" spc="51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-9" dirty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spc="-7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-9" dirty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spc="-23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lang="en-US" sz="2000" spc="-9" dirty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lang="en-US" sz="2000" spc="4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spc="40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9" dirty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lang="en-US" sz="2000" spc="-9" dirty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lang="en-US" sz="2000" spc="29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spc="9" dirty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lang="en-US" sz="2000" spc="-9" dirty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lang="en-US" sz="2000" spc="9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lang="en-US" sz="2000" spc="14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spc="-9" dirty="0">
                <a:solidFill>
                  <a:srgbClr val="363435"/>
                </a:solidFill>
                <a:latin typeface="Times New Roman"/>
                <a:cs typeface="Times New Roman"/>
              </a:rPr>
              <a:t>io</a:t>
            </a:r>
            <a:r>
              <a:rPr lang="en-US" sz="2000" spc="19" dirty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lang="en-US" sz="2000" spc="14" dirty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,</a:t>
            </a:r>
            <a:r>
              <a:rPr lang="en-US" sz="2000" spc="-75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-9" dirty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ov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spc="25" dirty="0">
                <a:solidFill>
                  <a:srgbClr val="363435"/>
                </a:solidFill>
                <a:latin typeface="Times New Roman"/>
                <a:cs typeface="Times New Roman"/>
              </a:rPr>
              <a:t>rn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en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t 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en</a:t>
            </a:r>
            <a:r>
              <a:rPr lang="en-US" sz="2000" spc="14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lang="en-US" sz="2000" spc="14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lang="en-US" sz="2000" spc="9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spc="14" dirty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,</a:t>
            </a:r>
            <a:r>
              <a:rPr lang="en-US" sz="2000" spc="-75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-9" dirty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spc="-23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-5" dirty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lang="en-US" sz="2000" spc="-10" dirty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lang="en-US" sz="2000" spc="20" dirty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lang="en-US" sz="2000" spc="-10" dirty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ov</a:t>
            </a:r>
            <a:r>
              <a:rPr lang="en-US" sz="2000" spc="-5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spc="26" dirty="0">
                <a:solidFill>
                  <a:srgbClr val="363435"/>
                </a:solidFill>
                <a:latin typeface="Times New Roman"/>
                <a:cs typeface="Times New Roman"/>
              </a:rPr>
              <a:t>rn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lang="en-US" sz="2000" spc="-5" dirty="0">
                <a:solidFill>
                  <a:srgbClr val="363435"/>
                </a:solidFill>
                <a:latin typeface="Times New Roman"/>
                <a:cs typeface="Times New Roman"/>
              </a:rPr>
              <a:t>en</a:t>
            </a:r>
            <a:r>
              <a:rPr lang="en-US" sz="2000" spc="20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spc="41" dirty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lang="en-US" sz="2000" spc="-68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-9" dirty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lang="en-US" sz="2000" spc="9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lang="en-US" sz="2000" spc="34" dirty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lang="en-US" sz="2000" spc="25" dirty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lang="en-US" sz="2000" spc="19" dirty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lang="en-US" sz="2000" spc="9" dirty="0">
                <a:solidFill>
                  <a:srgbClr val="363435"/>
                </a:solidFill>
                <a:latin typeface="Times New Roman"/>
                <a:cs typeface="Times New Roman"/>
              </a:rPr>
              <a:t>z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lang="en-US" sz="2000" spc="14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spc="-9" dirty="0">
                <a:solidFill>
                  <a:srgbClr val="363435"/>
                </a:solidFill>
                <a:latin typeface="Times New Roman"/>
                <a:cs typeface="Times New Roman"/>
              </a:rPr>
              <a:t>io</a:t>
            </a:r>
            <a:r>
              <a:rPr lang="en-US" sz="2000" spc="19" dirty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lang="en-US" sz="2000" spc="14" dirty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. </a:t>
            </a:r>
            <a:r>
              <a:rPr lang="en-US" sz="2000" i="1" spc="9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i="1" spc="19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i="1" spc="4" dirty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lang="en-US" sz="2000" i="1" spc="14" dirty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lang="en-US" sz="2000" i="1" spc="19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i="1" spc="-16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in</a:t>
            </a:r>
            <a:r>
              <a:rPr lang="en-US" sz="2000" i="1" spc="-2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i="1" spc="-4" dirty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lang="en-US" sz="2000" i="1" spc="4" dirty="0">
                <a:solidFill>
                  <a:srgbClr val="363435"/>
                </a:solidFill>
                <a:latin typeface="Times New Roman"/>
                <a:cs typeface="Times New Roman"/>
              </a:rPr>
              <a:t>ta</a:t>
            </a:r>
            <a:r>
              <a:rPr lang="en-US" sz="2000" i="1" spc="19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lang="en-US" sz="2000" i="1" spc="61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i="1" spc="24" dirty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lang="en-US" sz="2000" i="1" spc="9" dirty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lang="en-US" sz="2000" i="1" spc="-60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i="1" spc="9" dirty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lang="en-US" sz="2000" i="1" spc="19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lang="en-US" sz="2000" i="1" spc="9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i="1" spc="-9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i="1" spc="14" dirty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lang="en-US" sz="2000" i="1" spc="34" dirty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41"/>
              </a:lnSpc>
              <a:spcBef>
                <a:spcPts val="450"/>
              </a:spcBef>
              <a:buFont typeface="Wingdings" panose="05000000000000000000" pitchFamily="2" charset="2"/>
              <a:buChar char="v"/>
            </a:pPr>
            <a:r>
              <a:rPr lang="en-US" sz="2000" spc="9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spc="29" dirty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lang="en-US" sz="2000" spc="14" dirty="0">
                <a:solidFill>
                  <a:srgbClr val="363435"/>
                </a:solidFill>
                <a:latin typeface="Times New Roman"/>
                <a:cs typeface="Times New Roman"/>
              </a:rPr>
              <a:t>h</a:t>
            </a:r>
            <a:r>
              <a:rPr lang="en-US" sz="2000" spc="34" dirty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lang="en-US" sz="2000" spc="9" dirty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spc="165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lang="en-US" sz="2000" spc="-43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lang="en-US" sz="2000" spc="4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spc="-14" dirty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j</a:t>
            </a:r>
            <a:r>
              <a:rPr lang="en-US" sz="2000" spc="9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spc="14" dirty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lang="en-US" sz="2000" spc="39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spc="-50" dirty="0">
                <a:solidFill>
                  <a:srgbClr val="363435"/>
                </a:solidFill>
                <a:latin typeface="Times New Roman"/>
                <a:cs typeface="Times New Roman"/>
              </a:rPr>
              <a:t>’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lang="en-US" sz="2000" spc="-75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4" dirty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lang="en-US" sz="2000" spc="9" dirty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lang="en-US" sz="2000" spc="9" dirty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spc="10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34" dirty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nd</a:t>
            </a:r>
            <a:r>
              <a:rPr lang="en-US" sz="2000" spc="30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29" dirty="0">
                <a:solidFill>
                  <a:srgbClr val="363435"/>
                </a:solidFill>
                <a:latin typeface="Times New Roman"/>
                <a:cs typeface="Times New Roman"/>
              </a:rPr>
              <a:t>v</a:t>
            </a:r>
            <a:r>
              <a:rPr lang="en-US" sz="2000" spc="14" dirty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lang="en-US" sz="2000" spc="4" dirty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lang="en-US" sz="2000" spc="-9" dirty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lang="en-US" sz="2000" spc="29" dirty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lang="en-US" sz="2000" spc="19" dirty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lang="en-US" sz="2000" spc="-9" dirty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lang="en-US" sz="2000" spc="29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lang="en-US" sz="2000" spc="11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4" dirty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y p</a:t>
            </a:r>
            <a:r>
              <a:rPr lang="en-US" sz="2000" spc="37" dirty="0">
                <a:solidFill>
                  <a:srgbClr val="363435"/>
                </a:solidFill>
                <a:latin typeface="Times New Roman"/>
                <a:cs typeface="Times New Roman"/>
              </a:rPr>
              <a:t>ar</a:t>
            </a:r>
            <a:r>
              <a:rPr lang="en-US" sz="2000" spc="15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spc="-5" dirty="0">
                <a:solidFill>
                  <a:srgbClr val="363435"/>
                </a:solidFill>
                <a:latin typeface="Times New Roman"/>
                <a:cs typeface="Times New Roman"/>
              </a:rPr>
              <a:t>ne</a:t>
            </a:r>
            <a:r>
              <a:rPr lang="en-US" sz="2000" spc="26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spc="21" dirty="0">
                <a:solidFill>
                  <a:srgbClr val="363435"/>
                </a:solidFill>
                <a:latin typeface="Times New Roman"/>
                <a:cs typeface="Times New Roman"/>
              </a:rPr>
              <a:t>in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lang="en-US" sz="2000" spc="-65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29" dirty="0">
                <a:solidFill>
                  <a:srgbClr val="363435"/>
                </a:solidFill>
                <a:latin typeface="Times New Roman"/>
                <a:cs typeface="Times New Roman"/>
              </a:rPr>
              <a:t>w</a:t>
            </a:r>
            <a:r>
              <a:rPr lang="en-US" sz="2000" spc="-9" dirty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lang="en-US" sz="2000" spc="19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h</a:t>
            </a:r>
            <a:r>
              <a:rPr lang="en-US" sz="2000" spc="51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at</a:t>
            </a:r>
            <a:r>
              <a:rPr lang="en-US" sz="2000" spc="19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lang="en-US" sz="2000" spc="4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spc="29" dirty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lang="en-US" sz="2000" spc="14" dirty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spc="66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39" dirty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ve</a:t>
            </a:r>
            <a:r>
              <a:rPr lang="en-US" sz="2000" spc="-80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lang="en-US" sz="2000" spc="19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he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spc="97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19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lang="en-US" sz="2000" spc="19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spc="34" dirty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lang="en-US" sz="2000" spc="39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lang="en-US" sz="2000" spc="46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4" dirty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lang="en-US" sz="2000" spc="-9" dirty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lang="en-US" sz="2000" spc="9" dirty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lang="en-US" sz="2000" spc="22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19" dirty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n y</a:t>
            </a:r>
            <a:r>
              <a:rPr lang="en-US" sz="2000" spc="-4" dirty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lang="en-US" sz="2000" spc="19" dirty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spc="-8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spc="4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spc="9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spc="29" dirty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lang="en-US" sz="2000" spc="-9" dirty="0">
                <a:solidFill>
                  <a:srgbClr val="363435"/>
                </a:solidFill>
                <a:latin typeface="Times New Roman"/>
                <a:cs typeface="Times New Roman"/>
              </a:rPr>
              <a:t>io</a:t>
            </a:r>
            <a:r>
              <a:rPr lang="en-US" sz="2000" spc="25" dirty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lang="en-US" sz="2000" dirty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lang="en-US" sz="2000" spc="-75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i="1" spc="9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i="1" spc="19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i="1" spc="4" dirty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lang="en-US" sz="2000" i="1" spc="14" dirty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lang="en-US" sz="2000" i="1" spc="19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i="1" spc="-16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in</a:t>
            </a:r>
            <a:r>
              <a:rPr lang="en-US" sz="2000" i="1" spc="-2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i="1" spc="-4" dirty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lang="en-US" sz="2000" i="1" spc="4" dirty="0">
                <a:solidFill>
                  <a:srgbClr val="363435"/>
                </a:solidFill>
                <a:latin typeface="Times New Roman"/>
                <a:cs typeface="Times New Roman"/>
              </a:rPr>
              <a:t>ta</a:t>
            </a:r>
            <a:r>
              <a:rPr lang="en-US" sz="2000" i="1" spc="19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lang="en-US" sz="2000" i="1" spc="61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i="1" spc="24" dirty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lang="en-US" sz="2000" i="1" spc="9" dirty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lang="en-US" sz="2000" i="1" spc="-60" dirty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lang="en-US" sz="2000" i="1" spc="9" dirty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lang="en-US" sz="2000" i="1" spc="19" dirty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lang="en-US" sz="2000" i="1" spc="9" dirty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lang="en-US" sz="2000" i="1" spc="-9" dirty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lang="en-US" sz="2000" i="1" spc="14" dirty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lang="en-US" sz="2000" i="1" spc="34" dirty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lang="en-US" sz="2000" i="1" dirty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84605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bject 52"/>
          <p:cNvSpPr txBox="1"/>
          <p:nvPr/>
        </p:nvSpPr>
        <p:spPr>
          <a:xfrm>
            <a:off x="1783773" y="304800"/>
            <a:ext cx="4129956" cy="1905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70"/>
              </a:spcBef>
            </a:pPr>
            <a:r>
              <a:rPr b="1" u="sng" spc="8" dirty="0" smtClean="0">
                <a:solidFill>
                  <a:srgbClr val="315090"/>
                </a:solidFill>
                <a:latin typeface="Times New Roman"/>
                <a:cs typeface="Times New Roman"/>
              </a:rPr>
              <a:t>N</a:t>
            </a:r>
            <a:r>
              <a:rPr b="1" u="sng" spc="12" dirty="0" smtClean="0">
                <a:solidFill>
                  <a:srgbClr val="315090"/>
                </a:solidFill>
                <a:latin typeface="Times New Roman"/>
                <a:cs typeface="Times New Roman"/>
              </a:rPr>
              <a:t>E</a:t>
            </a:r>
            <a:r>
              <a:rPr b="1" u="sng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W</a:t>
            </a:r>
            <a:r>
              <a:rPr b="1" u="sng" spc="52" dirty="0" smtClean="0">
                <a:solidFill>
                  <a:srgbClr val="315090"/>
                </a:solidFill>
                <a:latin typeface="Times New Roman"/>
                <a:cs typeface="Times New Roman"/>
              </a:rPr>
              <a:t> </a:t>
            </a:r>
            <a:r>
              <a:rPr b="1" u="sng" spc="8" dirty="0" smtClean="0">
                <a:solidFill>
                  <a:srgbClr val="315090"/>
                </a:solidFill>
                <a:latin typeface="Times New Roman"/>
                <a:cs typeface="Times New Roman"/>
              </a:rPr>
              <a:t>GENE</a:t>
            </a:r>
            <a:r>
              <a:rPr b="1" u="sng" spc="25" dirty="0" smtClean="0">
                <a:solidFill>
                  <a:srgbClr val="315090"/>
                </a:solidFill>
                <a:latin typeface="Times New Roman"/>
                <a:cs typeface="Times New Roman"/>
              </a:rPr>
              <a:t>R</a:t>
            </a:r>
            <a:r>
              <a:rPr b="1" u="sng" spc="-50" dirty="0" smtClean="0">
                <a:solidFill>
                  <a:srgbClr val="315090"/>
                </a:solidFill>
                <a:latin typeface="Times New Roman"/>
                <a:cs typeface="Times New Roman"/>
              </a:rPr>
              <a:t>A</a:t>
            </a:r>
            <a:r>
              <a:rPr b="1" u="sng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TI</a:t>
            </a:r>
            <a:r>
              <a:rPr b="1" u="sng" spc="4" dirty="0" smtClean="0">
                <a:solidFill>
                  <a:srgbClr val="315090"/>
                </a:solidFill>
                <a:latin typeface="Times New Roman"/>
                <a:cs typeface="Times New Roman"/>
              </a:rPr>
              <a:t>ON</a:t>
            </a:r>
            <a:r>
              <a:rPr b="1" u="sng" spc="0" dirty="0" smtClean="0">
                <a:solidFill>
                  <a:srgbClr val="315090"/>
                </a:solidFill>
                <a:latin typeface="Times New Roman"/>
                <a:cs typeface="Times New Roman"/>
              </a:rPr>
              <a:t>S</a:t>
            </a:r>
            <a:endParaRPr u="sng" dirty="0">
              <a:latin typeface="Times New Roman"/>
              <a:cs typeface="Times New Roman"/>
            </a:endParaRPr>
          </a:p>
        </p:txBody>
      </p:sp>
      <p:sp>
        <p:nvSpPr>
          <p:cNvPr id="4" name="object 44"/>
          <p:cNvSpPr txBox="1"/>
          <p:nvPr/>
        </p:nvSpPr>
        <p:spPr>
          <a:xfrm>
            <a:off x="731959" y="1123950"/>
            <a:ext cx="742490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53"/>
              </a:spcBef>
            </a:pPr>
            <a:r>
              <a:rPr sz="2000" b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b="1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b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b="1" spc="13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-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sz="2000" b="1" spc="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us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b="1" spc="-9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22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b="1" spc="5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b="1" spc="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h</a:t>
            </a:r>
            <a:r>
              <a:rPr sz="2000" b="1" spc="-5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b="1" spc="5" dirty="0" smtClean="0">
                <a:solidFill>
                  <a:srgbClr val="363435"/>
                </a:solidFill>
                <a:latin typeface="Times New Roman"/>
                <a:cs typeface="Times New Roman"/>
              </a:rPr>
              <a:t>ev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b="1" spc="-7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3</a:t>
            </a:r>
            <a:r>
              <a:rPr sz="2000" b="1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2000" b="1" spc="3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he</a:t>
            </a:r>
            <a:r>
              <a:rPr sz="2000" b="1" spc="15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f</a:t>
            </a:r>
            <a:r>
              <a:rPr sz="2000" b="1" spc="-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b="1" spc="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b="1" spc="-5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b="1" spc="22" dirty="0" smtClean="0">
                <a:solidFill>
                  <a:srgbClr val="363435"/>
                </a:solidFill>
                <a:latin typeface="Times New Roman"/>
                <a:cs typeface="Times New Roman"/>
              </a:rPr>
              <a:t>w</a:t>
            </a:r>
            <a:r>
              <a:rPr sz="2000" b="1" spc="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b="1" spc="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sz="2000" b="1" spc="-10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b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b="1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b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ls</a:t>
            </a:r>
            <a:r>
              <a:rPr sz="2000" b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41"/>
          <p:cNvSpPr txBox="1"/>
          <p:nvPr/>
        </p:nvSpPr>
        <p:spPr>
          <a:xfrm>
            <a:off x="685800" y="1905000"/>
            <a:ext cx="7467600" cy="23241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19061" indent="-342900">
              <a:spcBef>
                <a:spcPts val="55"/>
              </a:spcBef>
              <a:buFont typeface="Wingdings" panose="05000000000000000000" pitchFamily="2" charset="2"/>
              <a:buChar char="v"/>
            </a:pP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en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2000" spc="17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9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4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-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1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-6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ac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16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355600" marR="126530" indent="-342900">
              <a:spcBef>
                <a:spcPts val="444"/>
              </a:spcBef>
              <a:buFont typeface="Wingdings" panose="05000000000000000000" pitchFamily="2" charset="2"/>
              <a:buChar char="v"/>
            </a:pP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spc="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en</a:t>
            </a:r>
            <a:r>
              <a:rPr sz="2000" spc="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2000" spc="19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1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-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15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-4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spc="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- b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d</a:t>
            </a:r>
            <a:r>
              <a:rPr sz="2000" spc="3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ac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18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355600" marR="67094" indent="-342900">
              <a:spcBef>
                <a:spcPts val="147"/>
              </a:spcBef>
              <a:buFont typeface="Wingdings" panose="05000000000000000000" pitchFamily="2" charset="2"/>
              <a:buChar char="v"/>
            </a:pP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en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2000" spc="17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9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4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-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1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-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-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5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-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5" dirty="0" smtClean="0">
                <a:solidFill>
                  <a:srgbClr val="363435"/>
                </a:solidFill>
                <a:latin typeface="Times New Roman"/>
                <a:cs typeface="Times New Roman"/>
              </a:rPr>
              <a:t>ac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-12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 H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v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-4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 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4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-2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sz="2000" spc="-3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9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m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en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1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lang="en-US"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0" dirty="0" err="1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15" dirty="0" err="1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10" dirty="0" err="1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26" dirty="0" err="1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0" dirty="0" err="1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5" dirty="0" err="1" smtClean="0">
                <a:solidFill>
                  <a:srgbClr val="363435"/>
                </a:solidFill>
                <a:latin typeface="Times New Roman"/>
                <a:cs typeface="Times New Roman"/>
              </a:rPr>
              <a:t>act</a:t>
            </a:r>
            <a:r>
              <a:rPr sz="2000" spc="-21" dirty="0" err="1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0" dirty="0" err="1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8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4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act</a:t>
            </a:r>
            <a:r>
              <a:rPr sz="2000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-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2000" spc="-9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i="1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i="1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i="1" spc="-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in</a:t>
            </a:r>
            <a:r>
              <a:rPr sz="2000" i="1" spc="-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i="1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ta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2000" i="1" spc="6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lang="en-US"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i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i="1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355600" marR="31280" indent="-3429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v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ol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v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-5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15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1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26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5" dirty="0" smtClean="0">
                <a:solidFill>
                  <a:srgbClr val="363435"/>
                </a:solidFill>
                <a:latin typeface="Times New Roman"/>
                <a:cs typeface="Times New Roman"/>
              </a:rPr>
              <a:t>act</a:t>
            </a:r>
            <a:r>
              <a:rPr sz="2000" spc="-21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rs</a:t>
            </a:r>
            <a:r>
              <a:rPr sz="2000" spc="-8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4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0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-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5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-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5" dirty="0" smtClean="0">
                <a:solidFill>
                  <a:srgbClr val="363435"/>
                </a:solidFill>
                <a:latin typeface="Times New Roman"/>
                <a:cs typeface="Times New Roman"/>
              </a:rPr>
              <a:t>act</a:t>
            </a:r>
            <a:r>
              <a:rPr sz="2000" spc="-21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rs</a:t>
            </a:r>
            <a:r>
              <a:rPr sz="2000" spc="-1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-3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-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sz="2000" spc="-3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j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s </a:t>
            </a:r>
            <a:r>
              <a:rPr sz="2000" spc="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d</a:t>
            </a:r>
            <a:r>
              <a:rPr sz="2000" spc="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v</a:t>
            </a:r>
            <a:r>
              <a:rPr sz="2000" spc="-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en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2000" spc="-94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i="1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i="1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i="1" spc="-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in</a:t>
            </a:r>
            <a:r>
              <a:rPr sz="2000" i="1" spc="-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i="1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ta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2000" i="1" spc="6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2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sz="2000" i="1" spc="-6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i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i="1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355600" marR="19061" indent="-342900">
              <a:spcBef>
                <a:spcPts val="450"/>
              </a:spcBef>
              <a:buFont typeface="Wingdings" panose="05000000000000000000" pitchFamily="2" charset="2"/>
              <a:buChar char="v"/>
            </a:pP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8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2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h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58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at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6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-7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3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2000" spc="4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75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ou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h</a:t>
            </a:r>
            <a:r>
              <a:rPr lang="en-US"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xc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h</a:t>
            </a:r>
            <a:r>
              <a:rPr sz="2000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g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4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25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uden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2000" spc="-7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i="1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i="1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i="1" spc="-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in</a:t>
            </a:r>
            <a:r>
              <a:rPr sz="2000" i="1" spc="-2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i="1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ta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2000" i="1" spc="6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2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sz="2000" i="1" spc="-6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i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i="1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355600" marR="19061" indent="-3429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s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8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-4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spc="37" dirty="0" smtClean="0">
                <a:solidFill>
                  <a:srgbClr val="363435"/>
                </a:solidFill>
                <a:latin typeface="Times New Roman"/>
                <a:cs typeface="Times New Roman"/>
              </a:rPr>
              <a:t>ar</a:t>
            </a:r>
            <a:r>
              <a:rPr sz="2000" spc="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-5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spc="-10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spc="37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-5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-69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i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spc="-1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-43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spc="42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2000" spc="37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spc="-5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v</a:t>
            </a:r>
            <a:r>
              <a:rPr sz="2000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en</a:t>
            </a:r>
            <a:r>
              <a:rPr sz="2000" spc="2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r>
              <a:rPr sz="2000" spc="-75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i="1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p</a:t>
            </a:r>
            <a:r>
              <a:rPr sz="2000" i="1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i="1" spc="-16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in</a:t>
            </a:r>
            <a:r>
              <a:rPr lang="en-US"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-4" dirty="0" smtClean="0">
                <a:solidFill>
                  <a:srgbClr val="363435"/>
                </a:solidFill>
                <a:latin typeface="Times New Roman"/>
                <a:cs typeface="Times New Roman"/>
              </a:rPr>
              <a:t>o</a:t>
            </a:r>
            <a:r>
              <a:rPr sz="2000" i="1" spc="4" dirty="0" smtClean="0">
                <a:solidFill>
                  <a:srgbClr val="363435"/>
                </a:solidFill>
                <a:latin typeface="Times New Roman"/>
                <a:cs typeface="Times New Roman"/>
              </a:rPr>
              <a:t>ta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y</a:t>
            </a:r>
            <a:r>
              <a:rPr sz="2000" i="1" spc="61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24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u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b</a:t>
            </a:r>
            <a:r>
              <a:rPr sz="2000" i="1" spc="-60" dirty="0" smtClean="0">
                <a:solidFill>
                  <a:srgbClr val="363435"/>
                </a:solidFill>
                <a:latin typeface="Times New Roman"/>
                <a:cs typeface="Times New Roman"/>
              </a:rPr>
              <a:t> 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C</a:t>
            </a:r>
            <a:r>
              <a:rPr sz="2000" i="1" spc="19" dirty="0" smtClean="0">
                <a:solidFill>
                  <a:srgbClr val="363435"/>
                </a:solidFill>
                <a:latin typeface="Times New Roman"/>
                <a:cs typeface="Times New Roman"/>
              </a:rPr>
              <a:t>e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n</a:t>
            </a:r>
            <a:r>
              <a:rPr sz="2000" i="1" spc="9" dirty="0" smtClean="0">
                <a:solidFill>
                  <a:srgbClr val="363435"/>
                </a:solidFill>
                <a:latin typeface="Times New Roman"/>
                <a:cs typeface="Times New Roman"/>
              </a:rPr>
              <a:t>t</a:t>
            </a:r>
            <a:r>
              <a:rPr sz="2000" i="1" spc="-9" dirty="0" smtClean="0">
                <a:solidFill>
                  <a:srgbClr val="363435"/>
                </a:solidFill>
                <a:latin typeface="Times New Roman"/>
                <a:cs typeface="Times New Roman"/>
              </a:rPr>
              <a:t>r</a:t>
            </a:r>
            <a:r>
              <a:rPr sz="2000" i="1" spc="14" dirty="0" smtClean="0">
                <a:solidFill>
                  <a:srgbClr val="363435"/>
                </a:solidFill>
                <a:latin typeface="Times New Roman"/>
                <a:cs typeface="Times New Roman"/>
              </a:rPr>
              <a:t>a</a:t>
            </a:r>
            <a:r>
              <a:rPr sz="2000" i="1" spc="34" dirty="0" smtClean="0">
                <a:solidFill>
                  <a:srgbClr val="363435"/>
                </a:solidFill>
                <a:latin typeface="Times New Roman"/>
                <a:cs typeface="Times New Roman"/>
              </a:rPr>
              <a:t>l</a:t>
            </a:r>
            <a:r>
              <a:rPr sz="2000" i="1" spc="0" dirty="0" smtClean="0">
                <a:solidFill>
                  <a:srgbClr val="363435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32536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5"/>
          <p:cNvSpPr>
            <a:spLocks/>
          </p:cNvSpPr>
          <p:nvPr/>
        </p:nvSpPr>
        <p:spPr bwMode="auto">
          <a:xfrm>
            <a:off x="4479925" y="889000"/>
            <a:ext cx="715963" cy="406400"/>
          </a:xfrm>
          <a:custGeom>
            <a:avLst/>
            <a:gdLst>
              <a:gd name="T0" fmla="*/ 393700 w 21600"/>
              <a:gd name="T1" fmla="*/ 203200 h 21600"/>
              <a:gd name="T2" fmla="*/ 393700 w 21600"/>
              <a:gd name="T3" fmla="*/ 203200 h 21600"/>
              <a:gd name="T4" fmla="*/ 393700 w 21600"/>
              <a:gd name="T5" fmla="*/ 203200 h 21600"/>
              <a:gd name="T6" fmla="*/ 393700 w 21600"/>
              <a:gd name="T7" fmla="*/ 2032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76200" cap="flat" cmpd="sng">
            <a:solidFill>
              <a:srgbClr val="E3366F"/>
            </a:solidFill>
            <a:prstDash val="solid"/>
            <a:round/>
            <a:headEnd/>
            <a:tailEnd/>
          </a:ln>
          <a:effectLst>
            <a:outerShdw blurRad="38100" dist="23000" dir="5400000" algn="ctr" rotWithShape="0">
              <a:srgbClr val="000000">
                <a:alpha val="34998"/>
              </a:srgbClr>
            </a:outerShdw>
          </a:effectLst>
          <a:extLst/>
        </p:spPr>
        <p:txBody>
          <a:bodyPr lIns="0" tIns="0" rIns="0" bIns="0" anchor="ctr"/>
          <a:lstStyle/>
          <a:p>
            <a:pPr defTabSz="457200" hangingPunct="0">
              <a:defRPr/>
            </a:pPr>
            <a:endParaRPr lang="en-US" sz="1200">
              <a:solidFill>
                <a:srgbClr val="000000"/>
              </a:solidFill>
              <a:latin typeface="Helvetica" charset="0"/>
              <a:ea typeface="MS PGothic" pitchFamily="34" charset="-128"/>
              <a:cs typeface="+mn-cs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8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9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0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7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26914</TotalTime>
  <Words>1276</Words>
  <Application>Microsoft Office PowerPoint</Application>
  <PresentationFormat>On-screen Show (4:3)</PresentationFormat>
  <Paragraphs>125</Paragraphs>
  <Slides>28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28</vt:i4>
      </vt:variant>
    </vt:vector>
  </HeadingPairs>
  <TitlesOfParts>
    <vt:vector size="55" baseType="lpstr">
      <vt:lpstr>MS PGothic</vt:lpstr>
      <vt:lpstr>MS PGothic</vt:lpstr>
      <vt:lpstr>Arial</vt:lpstr>
      <vt:lpstr>Arial Narrow</vt:lpstr>
      <vt:lpstr>Arial Narrow Bold</vt:lpstr>
      <vt:lpstr>Calibri</vt:lpstr>
      <vt:lpstr>Georgia</vt:lpstr>
      <vt:lpstr>Helvetica</vt:lpstr>
      <vt:lpstr>Source Sans Pro</vt:lpstr>
      <vt:lpstr>Times New Roman</vt:lpstr>
      <vt:lpstr>Trebuchet MS</vt:lpstr>
      <vt:lpstr>Wingdings</vt:lpstr>
      <vt:lpstr>ヒラギノ角ゴ Pro W3</vt:lpstr>
      <vt:lpstr>Communications_white</vt:lpstr>
      <vt:lpstr>Custom Design</vt:lpstr>
      <vt:lpstr>2_Custom Design</vt:lpstr>
      <vt:lpstr>3_Custom Design</vt:lpstr>
      <vt:lpstr>1_Custom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ALIGNING WITH R.I.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ROTARY CLUB CENTRAL IS EASILY ACCESSIBLE ON MY ROTARY </vt:lpstr>
      <vt:lpstr>REGISTER OR SIGN IN TO MY ROTARY     </vt:lpstr>
      <vt:lpstr>PowerPoint Presentation</vt:lpstr>
      <vt:lpstr>PowerPoint Presentation</vt:lpstr>
      <vt:lpstr>ROTARY CLUB CENTRAL</vt:lpstr>
      <vt:lpstr>PowerPoint Presentation</vt:lpstr>
      <vt:lpstr>PowerPoint Presentation</vt:lpstr>
      <vt:lpstr>PowerPoint Presentation</vt:lpstr>
      <vt:lpstr>ROTARY CLUB CENTRAL</vt:lpstr>
      <vt:lpstr>PowerPoint Presentation</vt:lpstr>
      <vt:lpstr>PowerPoint Presentation</vt:lpstr>
      <vt:lpstr>ROTARY CLUB CENTRAL</vt:lpstr>
      <vt:lpstr>TRACK PRESIDENTIAL CITATION PROGRESS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Rotary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Chetan Desai</cp:lastModifiedBy>
  <cp:revision>799</cp:revision>
  <cp:lastPrinted>2014-12-04T00:00:14Z</cp:lastPrinted>
  <dcterms:created xsi:type="dcterms:W3CDTF">2010-04-16T20:11:30Z</dcterms:created>
  <dcterms:modified xsi:type="dcterms:W3CDTF">2016-03-26T08:37:57Z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Bob Kiolbassa</vt:lpwstr>
  </property>
  <property fmtid="{D5CDD505-2E9C-101B-9397-08002B2CF9AE}" pid="3" name="WhenToUse">
    <vt:lpwstr>Powerpoint template using the new brand guidelines. This presentation has a cloud gray background on the cover and white background on other slides.</vt:lpwstr>
  </property>
  <property fmtid="{D5CDD505-2E9C-101B-9397-08002B2CF9AE}" pid="4" name="Description0">
    <vt:lpwstr>Powerpoint template using the new brand guidelines. This presentation has a cloud gray background on the cover and white background on other slides.</vt:lpwstr>
  </property>
  <property fmtid="{D5CDD505-2E9C-101B-9397-08002B2CF9AE}" pid="5" name="Status">
    <vt:lpwstr>In Review</vt:lpwstr>
  </property>
</Properties>
</file>