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5" r:id="rId7"/>
    <p:sldId id="268" r:id="rId8"/>
    <p:sldId id="266" r:id="rId9"/>
    <p:sldId id="269" r:id="rId10"/>
    <p:sldId id="267" r:id="rId11"/>
    <p:sldId id="270" r:id="rId12"/>
    <p:sldId id="271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047D-A952-4B13-A0CB-9AAE243A9A8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E46F-1B9E-441A-8956-9351B294B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DISTRICT TRAINING ASSEMBLY</a:t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>MARCH 27,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/>
              <a:t>CLUB PROGRAMS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100" dirty="0" smtClean="0"/>
              <a:t>PRESENTATION </a:t>
            </a:r>
          </a:p>
          <a:p>
            <a:pPr algn="ctr">
              <a:buNone/>
            </a:pPr>
            <a:r>
              <a:rPr lang="en-US" sz="3100" dirty="0" smtClean="0"/>
              <a:t>BY</a:t>
            </a: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RTN. SANJAY SHAH</a:t>
            </a:r>
          </a:p>
          <a:p>
            <a:pPr algn="ctr">
              <a:buNone/>
            </a:pP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905000"/>
          <a:ext cx="7620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5619750"/>
              </a:tblGrid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 dirty="0">
                          <a:solidFill>
                            <a:srgbClr val="000000"/>
                          </a:solidFill>
                          <a:latin typeface="FrutigerLTW01-77BlackCn"/>
                        </a:rPr>
                        <a:t>AUGUST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Membership and New Club Development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SEPTEMBER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Basic Education and Literacy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OCTOBER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Economic and Community Development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NOVEMBER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Rotary Foundation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DECEMBER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Disease Prevention and Treatment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 dirty="0">
                          <a:solidFill>
                            <a:srgbClr val="000000"/>
                          </a:solidFill>
                          <a:latin typeface="FrutigerLTW01-77BlackCn"/>
                        </a:rPr>
                        <a:t>JANUARY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Vocational Service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FEBRUARY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Peace and Conflict Prevention/Resolution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MARCH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Water and Sanitation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Maternal and Child Health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MAY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Youth Service Month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10" b="0" i="0" u="none" strike="noStrike">
                          <a:solidFill>
                            <a:srgbClr val="000000"/>
                          </a:solidFill>
                          <a:latin typeface="FrutigerLTW01-77BlackCn"/>
                        </a:rPr>
                        <a:t>JUNE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Rotary Fellowships Month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4800" dirty="0"/>
          </a:p>
          <a:p>
            <a:pPr>
              <a:buNone/>
            </a:pPr>
            <a:r>
              <a:rPr lang="en-US" dirty="0" smtClean="0"/>
              <a:t>                                        SPEAKERS  WITHIN            </a:t>
            </a:r>
          </a:p>
          <a:p>
            <a:pPr>
              <a:buNone/>
            </a:pPr>
            <a:r>
              <a:rPr lang="en-US" dirty="0" smtClean="0"/>
              <a:t>                                        </a:t>
            </a:r>
            <a:r>
              <a:rPr lang="en-US" sz="7200" dirty="0" smtClean="0"/>
              <a:t>ROTARY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HCL\Downloads\Public-Spea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3041650" cy="3032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4800" dirty="0"/>
          </a:p>
          <a:p>
            <a:pPr>
              <a:buNone/>
            </a:pPr>
            <a:r>
              <a:rPr lang="en-US" dirty="0" smtClean="0"/>
              <a:t>                                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endParaRPr lang="en-US" dirty="0"/>
          </a:p>
        </p:txBody>
      </p:sp>
      <p:pic>
        <p:nvPicPr>
          <p:cNvPr id="5122" name="Picture 2" descr="C:\Users\HCL\Downloads\meeting-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400300"/>
            <a:ext cx="5715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4800" dirty="0"/>
          </a:p>
          <a:p>
            <a:pPr>
              <a:buNone/>
            </a:pPr>
            <a:r>
              <a:rPr lang="en-US" dirty="0" smtClean="0"/>
              <a:t>                                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endParaRPr lang="en-US" dirty="0"/>
          </a:p>
        </p:txBody>
      </p:sp>
      <p:pic>
        <p:nvPicPr>
          <p:cNvPr id="6146" name="Picture 2" descr="C:\Users\HCL\Downloads\tin-can-ga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7199056" cy="3967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4800" dirty="0"/>
          </a:p>
          <a:p>
            <a:pPr>
              <a:buNone/>
            </a:pPr>
            <a:r>
              <a:rPr lang="en-US" dirty="0" smtClean="0"/>
              <a:t>                                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endParaRPr lang="en-US" dirty="0"/>
          </a:p>
        </p:txBody>
      </p:sp>
      <p:pic>
        <p:nvPicPr>
          <p:cNvPr id="7170" name="Picture 2" descr="C:\Users\HCL\Downloads\thank_you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6350000" cy="425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4800" dirty="0" smtClean="0"/>
              <a:t>REGULAR MEETINGS</a:t>
            </a:r>
          </a:p>
          <a:p>
            <a:pPr algn="ctr">
              <a:buNone/>
            </a:pPr>
            <a:r>
              <a:rPr lang="en-US" sz="4800" dirty="0" smtClean="0"/>
              <a:t>CLUB EVENTS</a:t>
            </a:r>
          </a:p>
          <a:p>
            <a:pPr algn="ctr">
              <a:buNone/>
            </a:pPr>
            <a:r>
              <a:rPr lang="en-US" sz="4800" dirty="0" smtClean="0"/>
              <a:t>DISTRICT EVENTS</a:t>
            </a:r>
          </a:p>
          <a:p>
            <a:pPr algn="ctr">
              <a:buNone/>
            </a:pPr>
            <a:r>
              <a:rPr lang="en-US" sz="4800" dirty="0" smtClean="0"/>
              <a:t>PROJECTS</a:t>
            </a: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3" descr="plann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81200"/>
            <a:ext cx="7170652" cy="3890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1" y="381015"/>
          <a:ext cx="8229603" cy="638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</a:tblGrid>
              <a:tr h="42661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Month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Su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Weeks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Month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Su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Weeks</a:t>
                      </a:r>
                    </a:p>
                  </a:txBody>
                  <a:tcPr marL="9525" marR="9525" marT="9525" marB="0" anchor="ctr"/>
                </a:tc>
              </a:tr>
              <a:tr h="1583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January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1732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AUGUST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February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1732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SEPTEMBER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March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17325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October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April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732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November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1732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December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17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1500" dirty="0" smtClean="0"/>
          </a:p>
          <a:p>
            <a:pPr algn="ctr">
              <a:buNone/>
            </a:pPr>
            <a:r>
              <a:rPr lang="en-US" sz="4800" dirty="0" smtClean="0"/>
              <a:t>DISTRICT CONFERENCE</a:t>
            </a:r>
          </a:p>
          <a:p>
            <a:pPr algn="ctr">
              <a:buNone/>
            </a:pPr>
            <a:r>
              <a:rPr lang="en-US" sz="4800" dirty="0" smtClean="0"/>
              <a:t>DISTRICT ASSEMBLY</a:t>
            </a:r>
          </a:p>
          <a:p>
            <a:pPr algn="ctr">
              <a:buNone/>
            </a:pPr>
            <a:r>
              <a:rPr lang="en-US" sz="4800" dirty="0" smtClean="0"/>
              <a:t>TRF SEMINAR</a:t>
            </a:r>
          </a:p>
          <a:p>
            <a:pPr algn="ctr">
              <a:buNone/>
            </a:pPr>
            <a:r>
              <a:rPr lang="en-US" sz="4800" dirty="0" smtClean="0"/>
              <a:t>MEMBERSHIP SEMINAR</a:t>
            </a:r>
          </a:p>
          <a:p>
            <a:pPr algn="ctr">
              <a:buNone/>
            </a:pPr>
            <a:r>
              <a:rPr lang="en-US" sz="4800" dirty="0" smtClean="0"/>
              <a:t>LEADERSHIP SEMINAR</a:t>
            </a:r>
          </a:p>
          <a:p>
            <a:pPr algn="ctr">
              <a:buNone/>
            </a:pPr>
            <a:r>
              <a:rPr lang="en-US" sz="4800" dirty="0" smtClean="0"/>
              <a:t>SERVICE WEEK</a:t>
            </a: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US" sz="1050" dirty="0" smtClean="0"/>
          </a:p>
          <a:p>
            <a:pPr algn="ctr">
              <a:buNone/>
            </a:pPr>
            <a:r>
              <a:rPr lang="en-US" sz="4800" dirty="0" smtClean="0"/>
              <a:t>INSTALLATION</a:t>
            </a:r>
          </a:p>
          <a:p>
            <a:pPr algn="ctr">
              <a:buNone/>
            </a:pPr>
            <a:r>
              <a:rPr lang="en-US" sz="4800" dirty="0" smtClean="0"/>
              <a:t>OCV</a:t>
            </a:r>
          </a:p>
          <a:p>
            <a:pPr algn="ctr">
              <a:buNone/>
            </a:pPr>
            <a:r>
              <a:rPr lang="en-US" sz="4800" dirty="0" smtClean="0"/>
              <a:t>CLUB ASSEMBLIES</a:t>
            </a:r>
          </a:p>
          <a:p>
            <a:pPr algn="ctr">
              <a:buNone/>
            </a:pPr>
            <a:r>
              <a:rPr lang="en-US" sz="4800" dirty="0" smtClean="0"/>
              <a:t>CLUB PROJECTS</a:t>
            </a:r>
          </a:p>
          <a:p>
            <a:pPr algn="ctr">
              <a:buNone/>
            </a:pPr>
            <a:r>
              <a:rPr lang="en-US" sz="4800" dirty="0" smtClean="0"/>
              <a:t>SHUKRIYA</a:t>
            </a: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                          FAMILY NIGHTS</a:t>
            </a:r>
          </a:p>
          <a:p>
            <a:pPr algn="ctr">
              <a:buNone/>
            </a:pPr>
            <a:r>
              <a:rPr lang="en-US" sz="4800" dirty="0" smtClean="0"/>
              <a:t>                 FESTIVALS</a:t>
            </a:r>
          </a:p>
          <a:p>
            <a:pPr algn="ctr">
              <a:buNone/>
            </a:pPr>
            <a:r>
              <a:rPr lang="en-US" sz="4800" dirty="0" smtClean="0"/>
              <a:t>                            </a:t>
            </a:r>
            <a:r>
              <a:rPr lang="en-US" sz="4400" dirty="0" smtClean="0"/>
              <a:t>PUBLIC HOLIDAYS</a:t>
            </a: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9" name="Picture 3" descr="C:\Users\HCL\Downloads\india-republic-day-hd-wallpap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359073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PLANNING </a:t>
            </a:r>
          </a:p>
          <a:p>
            <a:pPr algn="ctr">
              <a:buNone/>
            </a:pPr>
            <a:r>
              <a:rPr lang="en-US" sz="4800" dirty="0" smtClean="0"/>
              <a:t>REGULAR MEETINGS</a:t>
            </a: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HCL\Downloads\Meeting-PaperPeople-15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057400"/>
            <a:ext cx="4343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CLUB PROGRAMS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ROTARY</a:t>
            </a:r>
          </a:p>
          <a:p>
            <a:pPr algn="ctr">
              <a:buNone/>
            </a:pPr>
            <a:r>
              <a:rPr lang="en-US" sz="4800" dirty="0" smtClean="0"/>
              <a:t>DESIGNATED</a:t>
            </a:r>
          </a:p>
          <a:p>
            <a:pPr algn="ctr">
              <a:buNone/>
            </a:pPr>
            <a:r>
              <a:rPr lang="en-US" sz="4800" dirty="0" smtClean="0"/>
              <a:t>MONTHS</a:t>
            </a:r>
            <a:endParaRPr lang="en-US" sz="48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566</Words>
  <Application>Microsoft Office PowerPoint</Application>
  <PresentationFormat>On-screen Show (4:3)</PresentationFormat>
  <Paragraphs>687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DISTRICT TRAINING ASSEMBLY MARCH 27, 2016  </vt:lpstr>
      <vt:lpstr>    CLUB PROGRAMS    </vt:lpstr>
      <vt:lpstr>    CLUB PROGRAMS    </vt:lpstr>
      <vt:lpstr>Slide 4</vt:lpstr>
      <vt:lpstr>    CLUB PROGRAMS    </vt:lpstr>
      <vt:lpstr>    CLUB PROGRAMS    </vt:lpstr>
      <vt:lpstr>    CLUB PROGRAMS    </vt:lpstr>
      <vt:lpstr>    CLUB PROGRAMS    </vt:lpstr>
      <vt:lpstr>    CLUB PROGRAMS    </vt:lpstr>
      <vt:lpstr>    CLUB PROGRAMS    </vt:lpstr>
      <vt:lpstr>    CLUB PROGRAMS    </vt:lpstr>
      <vt:lpstr>    CLUB PROGRAMS    </vt:lpstr>
      <vt:lpstr>    CLUB PROGRAMS    </vt:lpstr>
      <vt:lpstr>    CLUB PROGRAMS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 PROGRAMS</dc:title>
  <dc:creator>HCL</dc:creator>
  <cp:lastModifiedBy>HCL</cp:lastModifiedBy>
  <cp:revision>20</cp:revision>
  <dcterms:created xsi:type="dcterms:W3CDTF">2016-03-24T07:49:26Z</dcterms:created>
  <dcterms:modified xsi:type="dcterms:W3CDTF">2016-03-24T14:15:32Z</dcterms:modified>
</cp:coreProperties>
</file>